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0" r:id="rId1"/>
  </p:sldMasterIdLst>
  <p:notesMasterIdLst>
    <p:notesMasterId r:id="rId8"/>
  </p:notesMasterIdLst>
  <p:sldIdLst>
    <p:sldId id="256" r:id="rId2"/>
    <p:sldId id="328" r:id="rId3"/>
    <p:sldId id="257" r:id="rId4"/>
    <p:sldId id="319" r:id="rId5"/>
    <p:sldId id="330" r:id="rId6"/>
    <p:sldId id="318" r:id="rId7"/>
  </p:sldIdLst>
  <p:sldSz cx="24377650" cy="13716000"/>
  <p:notesSz cx="6858000" cy="9144000"/>
  <p:embeddedFontLst>
    <p:embeddedFont>
      <p:font typeface="Nuni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728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216" marR="0" lvl="1" indent="-1251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433" marR="0" lvl="2" indent="-1233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2651" marR="0" lvl="3" indent="-1215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6867" marR="0" lvl="4" indent="-1196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1086" marR="0" lvl="5" indent="-1178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5303" marR="0" lvl="6" indent="-1160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399520" marR="0" lvl="7" indent="-11419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3737" marR="0" lvl="8" indent="-1123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216" marR="0" lvl="1" indent="-1251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433" marR="0" lvl="2" indent="-1233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2651" marR="0" lvl="3" indent="-1215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6867" marR="0" lvl="4" indent="-1196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1086" marR="0" lvl="5" indent="-1178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5303" marR="0" lvl="6" indent="-1160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399520" marR="0" lvl="7" indent="-11419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3737" marR="0" lvl="8" indent="-1123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216" marR="0" lvl="1" indent="-1251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433" marR="0" lvl="2" indent="-1233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2651" marR="0" lvl="3" indent="-1215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6867" marR="0" lvl="4" indent="-1196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1086" marR="0" lvl="5" indent="-1178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5303" marR="0" lvl="6" indent="-1160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399520" marR="0" lvl="7" indent="-11419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3737" marR="0" lvl="8" indent="-1123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38727637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6989425" y="-11796713"/>
            <a:ext cx="22153563" cy="1246505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6" name="Google Shape;6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57825" cy="408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1257900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aebf6100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6989425" y="-11796713"/>
            <a:ext cx="22153563" cy="1246505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0" name="Google Shape;120;g4aebf6100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57900" cy="40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4291863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6989425" y="-11796713"/>
            <a:ext cx="22153563" cy="1246505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98" name="Google Shape;9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57825" cy="408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3267163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0" name="Google Shape;670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779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>
  <p:cSld name="Defaul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;p2"/>
          <p:cNvGrpSpPr/>
          <p:nvPr/>
        </p:nvGrpSpPr>
        <p:grpSpPr>
          <a:xfrm rot="5400000">
            <a:off x="-16715231" y="-397360"/>
            <a:ext cx="24535151" cy="4304369"/>
            <a:chOff x="0" y="-156114"/>
            <a:chExt cx="24535151" cy="4304369"/>
          </a:xfrm>
        </p:grpSpPr>
        <p:sp>
          <p:nvSpPr>
            <p:cNvPr id="12" name="Google Shape;12;p2"/>
            <p:cNvSpPr/>
            <p:nvPr/>
          </p:nvSpPr>
          <p:spPr>
            <a:xfrm>
              <a:off x="23378291" y="2431564"/>
              <a:ext cx="1134322" cy="171669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19931"/>
                  </a:moveTo>
                  <a:lnTo>
                    <a:pt x="119895" y="63310"/>
                  </a:lnTo>
                  <a:lnTo>
                    <a:pt x="119895" y="0"/>
                  </a:lnTo>
                  <a:lnTo>
                    <a:pt x="0" y="11993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3079220" y="-88970"/>
              <a:ext cx="1455931" cy="423306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26531" y="119972"/>
                  </a:lnTo>
                  <a:lnTo>
                    <a:pt x="119918" y="71396"/>
                  </a:lnTo>
                  <a:lnTo>
                    <a:pt x="119918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0776620" y="-88970"/>
              <a:ext cx="2646748" cy="423306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19955" y="119972"/>
                  </a:lnTo>
                  <a:lnTo>
                    <a:pt x="105351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0420244" y="-88970"/>
              <a:ext cx="3003125" cy="423306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692" y="89022"/>
                  </a:lnTo>
                  <a:lnTo>
                    <a:pt x="119960" y="119972"/>
                  </a:lnTo>
                  <a:lnTo>
                    <a:pt x="14247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7677877" y="-88971"/>
              <a:ext cx="2785824" cy="314219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0276" y="0"/>
                  </a:moveTo>
                  <a:lnTo>
                    <a:pt x="0" y="73550"/>
                  </a:lnTo>
                  <a:lnTo>
                    <a:pt x="119957" y="119962"/>
                  </a:lnTo>
                  <a:lnTo>
                    <a:pt x="118131" y="0"/>
                  </a:lnTo>
                  <a:lnTo>
                    <a:pt x="9027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7608342" y="-88971"/>
              <a:ext cx="2168684" cy="19253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3929" y="119938"/>
                  </a:lnTo>
                  <a:lnTo>
                    <a:pt x="119945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888519" y="-88734"/>
              <a:ext cx="2811899" cy="19253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19957" y="119938"/>
                  </a:lnTo>
                  <a:lnTo>
                    <a:pt x="116928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3589856" y="-88970"/>
              <a:ext cx="4137447" cy="352030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53937" y="119966"/>
                  </a:lnTo>
                  <a:lnTo>
                    <a:pt x="119971" y="65643"/>
                  </a:lnTo>
                  <a:lnTo>
                    <a:pt x="38436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104147" y="-111272"/>
              <a:ext cx="4346058" cy="352030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6270" y="0"/>
                  </a:moveTo>
                  <a:lnTo>
                    <a:pt x="0" y="59126"/>
                  </a:lnTo>
                  <a:lnTo>
                    <a:pt x="119972" y="119966"/>
                  </a:lnTo>
                  <a:lnTo>
                    <a:pt x="68629" y="0"/>
                  </a:lnTo>
                  <a:lnTo>
                    <a:pt x="2627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793019" y="-88970"/>
              <a:ext cx="369415" cy="19557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5935" y="0"/>
                  </a:moveTo>
                  <a:lnTo>
                    <a:pt x="0" y="119393"/>
                  </a:lnTo>
                  <a:lnTo>
                    <a:pt x="119679" y="0"/>
                  </a:lnTo>
                  <a:lnTo>
                    <a:pt x="35935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9698211" y="-88970"/>
              <a:ext cx="225996" cy="19557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1298" y="119393"/>
                  </a:lnTo>
                  <a:lnTo>
                    <a:pt x="119480" y="0"/>
                  </a:lnTo>
                  <a:lnTo>
                    <a:pt x="0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502000" y="61758"/>
              <a:ext cx="2646751" cy="225995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55" y="81832"/>
                  </a:moveTo>
                  <a:lnTo>
                    <a:pt x="58436" y="0"/>
                  </a:lnTo>
                  <a:lnTo>
                    <a:pt x="0" y="119947"/>
                  </a:lnTo>
                  <a:lnTo>
                    <a:pt x="119955" y="8183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821130" y="61996"/>
              <a:ext cx="2985743" cy="225995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60" y="0"/>
                  </a:moveTo>
                  <a:lnTo>
                    <a:pt x="0" y="32670"/>
                  </a:lnTo>
                  <a:lnTo>
                    <a:pt x="68158" y="119947"/>
                  </a:lnTo>
                  <a:lnTo>
                    <a:pt x="119960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829814" y="-88970"/>
              <a:ext cx="2985743" cy="80836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415" y="0"/>
                  </a:moveTo>
                  <a:lnTo>
                    <a:pt x="0" y="119854"/>
                  </a:lnTo>
                  <a:lnTo>
                    <a:pt x="119960" y="28759"/>
                  </a:lnTo>
                  <a:lnTo>
                    <a:pt x="115287" y="0"/>
                  </a:lnTo>
                  <a:lnTo>
                    <a:pt x="2415" y="0"/>
                  </a:lnTo>
                </a:path>
              </a:pathLst>
            </a:custGeom>
            <a:solidFill>
              <a:srgbClr val="0D456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975275" y="-88970"/>
              <a:ext cx="943094" cy="80836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12209" y="119854"/>
                  </a:lnTo>
                  <a:lnTo>
                    <a:pt x="11987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608571" y="674793"/>
              <a:ext cx="2916204" cy="164281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59" y="119928"/>
                  </a:moveTo>
                  <a:lnTo>
                    <a:pt x="50165" y="0"/>
                  </a:lnTo>
                  <a:lnTo>
                    <a:pt x="0" y="95179"/>
                  </a:lnTo>
                  <a:lnTo>
                    <a:pt x="119959" y="11992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092201" y="-155877"/>
              <a:ext cx="1760153" cy="211218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36866" y="119944"/>
                  </a:lnTo>
                  <a:lnTo>
                    <a:pt x="119932" y="45930"/>
                  </a:lnTo>
                  <a:lnTo>
                    <a:pt x="59966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43059" y="190760"/>
              <a:ext cx="5232654" cy="297705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77" y="70370"/>
                  </a:moveTo>
                  <a:lnTo>
                    <a:pt x="19273" y="0"/>
                  </a:lnTo>
                  <a:lnTo>
                    <a:pt x="0" y="119960"/>
                  </a:lnTo>
                  <a:lnTo>
                    <a:pt x="119977" y="70370"/>
                  </a:lnTo>
                </a:path>
              </a:pathLst>
            </a:custGeom>
            <a:solidFill>
              <a:srgbClr val="0A2C5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264131" y="-156113"/>
              <a:ext cx="4393864" cy="211218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195" y="0"/>
                  </a:moveTo>
                  <a:lnTo>
                    <a:pt x="0" y="20867"/>
                  </a:lnTo>
                  <a:lnTo>
                    <a:pt x="119973" y="119944"/>
                  </a:lnTo>
                  <a:lnTo>
                    <a:pt x="105195" y="0"/>
                  </a:lnTo>
                  <a:lnTo>
                    <a:pt x="25195" y="0"/>
                  </a:lnTo>
                </a:path>
              </a:pathLst>
            </a:custGeom>
            <a:solidFill>
              <a:srgbClr val="10438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264131" y="-133574"/>
              <a:ext cx="921364" cy="36941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220" y="0"/>
                  </a:moveTo>
                  <a:lnTo>
                    <a:pt x="0" y="119679"/>
                  </a:lnTo>
                  <a:lnTo>
                    <a:pt x="119871" y="0"/>
                  </a:lnTo>
                  <a:lnTo>
                    <a:pt x="922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34484" y="-133574"/>
              <a:ext cx="621488" cy="36941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06073" y="119679"/>
                  </a:lnTo>
                  <a:lnTo>
                    <a:pt x="119809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0" y="885559"/>
              <a:ext cx="447642" cy="225995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10157"/>
                  </a:moveTo>
                  <a:lnTo>
                    <a:pt x="119735" y="119947"/>
                  </a:lnTo>
                  <a:lnTo>
                    <a:pt x="0" y="0"/>
                  </a:lnTo>
                  <a:lnTo>
                    <a:pt x="0" y="110157"/>
                  </a:lnTo>
                </a:path>
              </a:pathLst>
            </a:custGeom>
            <a:solidFill>
              <a:srgbClr val="0A2C5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0" y="-156114"/>
              <a:ext cx="1286433" cy="334211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38938"/>
                  </a:lnTo>
                  <a:lnTo>
                    <a:pt x="41531" y="119964"/>
                  </a:lnTo>
                  <a:lnTo>
                    <a:pt x="119908" y="13191"/>
                  </a:lnTo>
                  <a:lnTo>
                    <a:pt x="68820" y="0"/>
                  </a:lnTo>
                  <a:lnTo>
                    <a:pt x="0" y="0"/>
                  </a:lnTo>
                </a:path>
              </a:pathLst>
            </a:custGeom>
            <a:solidFill>
              <a:srgbClr val="10438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462804" y="1591817"/>
              <a:ext cx="6988462" cy="178623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83" y="119933"/>
                  </a:moveTo>
                  <a:lnTo>
                    <a:pt x="0" y="48211"/>
                  </a:lnTo>
                  <a:lnTo>
                    <a:pt x="45425" y="0"/>
                  </a:lnTo>
                  <a:lnTo>
                    <a:pt x="119983" y="119933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9776123" y="-125128"/>
              <a:ext cx="2307757" cy="173407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9103" y="0"/>
                  </a:moveTo>
                  <a:lnTo>
                    <a:pt x="0" y="13424"/>
                  </a:lnTo>
                  <a:lnTo>
                    <a:pt x="70524" y="119931"/>
                  </a:lnTo>
                  <a:lnTo>
                    <a:pt x="119948" y="0"/>
                  </a:lnTo>
                  <a:lnTo>
                    <a:pt x="19103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efault">
  <p:cSld name="2_Defaul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oogle Shape;38;p3"/>
          <p:cNvGrpSpPr/>
          <p:nvPr/>
        </p:nvGrpSpPr>
        <p:grpSpPr>
          <a:xfrm rot="10800000">
            <a:off x="-23445" y="10974729"/>
            <a:ext cx="24535151" cy="4304369"/>
            <a:chOff x="0" y="-156114"/>
            <a:chExt cx="24535151" cy="4304369"/>
          </a:xfrm>
        </p:grpSpPr>
        <p:sp>
          <p:nvSpPr>
            <p:cNvPr id="39" name="Google Shape;39;p3"/>
            <p:cNvSpPr/>
            <p:nvPr/>
          </p:nvSpPr>
          <p:spPr>
            <a:xfrm>
              <a:off x="23378291" y="2431564"/>
              <a:ext cx="1134322" cy="171669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19931"/>
                  </a:moveTo>
                  <a:lnTo>
                    <a:pt x="119895" y="63310"/>
                  </a:lnTo>
                  <a:lnTo>
                    <a:pt x="119895" y="0"/>
                  </a:lnTo>
                  <a:lnTo>
                    <a:pt x="0" y="11993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23079220" y="-88970"/>
              <a:ext cx="1455931" cy="423306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26531" y="119972"/>
                  </a:lnTo>
                  <a:lnTo>
                    <a:pt x="119918" y="71396"/>
                  </a:lnTo>
                  <a:lnTo>
                    <a:pt x="119918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20776620" y="-88970"/>
              <a:ext cx="2646748" cy="423306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19955" y="119972"/>
                  </a:lnTo>
                  <a:lnTo>
                    <a:pt x="105351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20420244" y="-88970"/>
              <a:ext cx="3003125" cy="423306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692" y="89022"/>
                  </a:lnTo>
                  <a:lnTo>
                    <a:pt x="119960" y="119972"/>
                  </a:lnTo>
                  <a:lnTo>
                    <a:pt x="14247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17677877" y="-88971"/>
              <a:ext cx="2785824" cy="314219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0276" y="0"/>
                  </a:moveTo>
                  <a:lnTo>
                    <a:pt x="0" y="73550"/>
                  </a:lnTo>
                  <a:lnTo>
                    <a:pt x="119957" y="119962"/>
                  </a:lnTo>
                  <a:lnTo>
                    <a:pt x="118131" y="0"/>
                  </a:lnTo>
                  <a:lnTo>
                    <a:pt x="9027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17608342" y="-88971"/>
              <a:ext cx="2168684" cy="19253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3929" y="119938"/>
                  </a:lnTo>
                  <a:lnTo>
                    <a:pt x="119945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14888519" y="-88734"/>
              <a:ext cx="2811899" cy="19253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19957" y="119938"/>
                  </a:lnTo>
                  <a:lnTo>
                    <a:pt x="116928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13589856" y="-88970"/>
              <a:ext cx="4137447" cy="352030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53937" y="119966"/>
                  </a:lnTo>
                  <a:lnTo>
                    <a:pt x="119971" y="65643"/>
                  </a:lnTo>
                  <a:lnTo>
                    <a:pt x="38436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11104147" y="-111272"/>
              <a:ext cx="4346058" cy="352030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6270" y="0"/>
                  </a:moveTo>
                  <a:lnTo>
                    <a:pt x="0" y="59126"/>
                  </a:lnTo>
                  <a:lnTo>
                    <a:pt x="119972" y="119966"/>
                  </a:lnTo>
                  <a:lnTo>
                    <a:pt x="68629" y="0"/>
                  </a:lnTo>
                  <a:lnTo>
                    <a:pt x="2627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9793019" y="-88970"/>
              <a:ext cx="369415" cy="19557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5935" y="0"/>
                  </a:moveTo>
                  <a:lnTo>
                    <a:pt x="0" y="119393"/>
                  </a:lnTo>
                  <a:lnTo>
                    <a:pt x="119679" y="0"/>
                  </a:lnTo>
                  <a:lnTo>
                    <a:pt x="35935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9698211" y="-88970"/>
              <a:ext cx="225996" cy="19557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1298" y="119393"/>
                  </a:lnTo>
                  <a:lnTo>
                    <a:pt x="119480" y="0"/>
                  </a:lnTo>
                  <a:lnTo>
                    <a:pt x="0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8502000" y="61758"/>
              <a:ext cx="2646751" cy="225995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55" y="81832"/>
                  </a:moveTo>
                  <a:lnTo>
                    <a:pt x="58436" y="0"/>
                  </a:lnTo>
                  <a:lnTo>
                    <a:pt x="0" y="119947"/>
                  </a:lnTo>
                  <a:lnTo>
                    <a:pt x="119955" y="8183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6821130" y="61996"/>
              <a:ext cx="2985743" cy="225995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60" y="0"/>
                  </a:moveTo>
                  <a:lnTo>
                    <a:pt x="0" y="32670"/>
                  </a:lnTo>
                  <a:lnTo>
                    <a:pt x="68158" y="119947"/>
                  </a:lnTo>
                  <a:lnTo>
                    <a:pt x="119960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6829814" y="-88970"/>
              <a:ext cx="2985743" cy="80836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415" y="0"/>
                  </a:moveTo>
                  <a:lnTo>
                    <a:pt x="0" y="119854"/>
                  </a:lnTo>
                  <a:lnTo>
                    <a:pt x="119960" y="28759"/>
                  </a:lnTo>
                  <a:lnTo>
                    <a:pt x="115287" y="0"/>
                  </a:lnTo>
                  <a:lnTo>
                    <a:pt x="2415" y="0"/>
                  </a:lnTo>
                </a:path>
              </a:pathLst>
            </a:custGeom>
            <a:solidFill>
              <a:srgbClr val="0D456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5975275" y="-88970"/>
              <a:ext cx="943094" cy="80836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12209" y="119854"/>
                  </a:lnTo>
                  <a:lnTo>
                    <a:pt x="11987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5608571" y="674793"/>
              <a:ext cx="2916204" cy="164281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59" y="119928"/>
                  </a:moveTo>
                  <a:lnTo>
                    <a:pt x="50165" y="0"/>
                  </a:lnTo>
                  <a:lnTo>
                    <a:pt x="0" y="95179"/>
                  </a:lnTo>
                  <a:lnTo>
                    <a:pt x="119959" y="11992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5092201" y="-155877"/>
              <a:ext cx="1760153" cy="211218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36866" y="119944"/>
                  </a:lnTo>
                  <a:lnTo>
                    <a:pt x="119932" y="45930"/>
                  </a:lnTo>
                  <a:lnTo>
                    <a:pt x="59966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443059" y="190760"/>
              <a:ext cx="5232654" cy="297705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77" y="70370"/>
                  </a:moveTo>
                  <a:lnTo>
                    <a:pt x="19273" y="0"/>
                  </a:lnTo>
                  <a:lnTo>
                    <a:pt x="0" y="119960"/>
                  </a:lnTo>
                  <a:lnTo>
                    <a:pt x="119977" y="70370"/>
                  </a:lnTo>
                </a:path>
              </a:pathLst>
            </a:custGeom>
            <a:solidFill>
              <a:srgbClr val="0A2C5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1264131" y="-156113"/>
              <a:ext cx="4393864" cy="211218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195" y="0"/>
                  </a:moveTo>
                  <a:lnTo>
                    <a:pt x="0" y="20867"/>
                  </a:lnTo>
                  <a:lnTo>
                    <a:pt x="119973" y="119944"/>
                  </a:lnTo>
                  <a:lnTo>
                    <a:pt x="105195" y="0"/>
                  </a:lnTo>
                  <a:lnTo>
                    <a:pt x="25195" y="0"/>
                  </a:lnTo>
                </a:path>
              </a:pathLst>
            </a:custGeom>
            <a:solidFill>
              <a:srgbClr val="10438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1264131" y="-133574"/>
              <a:ext cx="921364" cy="36941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220" y="0"/>
                  </a:moveTo>
                  <a:lnTo>
                    <a:pt x="0" y="119679"/>
                  </a:lnTo>
                  <a:lnTo>
                    <a:pt x="119871" y="0"/>
                  </a:lnTo>
                  <a:lnTo>
                    <a:pt x="922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734484" y="-133574"/>
              <a:ext cx="621488" cy="36941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06073" y="119679"/>
                  </a:lnTo>
                  <a:lnTo>
                    <a:pt x="119809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0" y="885559"/>
              <a:ext cx="447642" cy="225995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10157"/>
                  </a:moveTo>
                  <a:lnTo>
                    <a:pt x="119735" y="119947"/>
                  </a:lnTo>
                  <a:lnTo>
                    <a:pt x="0" y="0"/>
                  </a:lnTo>
                  <a:lnTo>
                    <a:pt x="0" y="110157"/>
                  </a:lnTo>
                </a:path>
              </a:pathLst>
            </a:custGeom>
            <a:solidFill>
              <a:srgbClr val="0A2C5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0" y="-156114"/>
              <a:ext cx="1286433" cy="334211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38938"/>
                  </a:lnTo>
                  <a:lnTo>
                    <a:pt x="41531" y="119964"/>
                  </a:lnTo>
                  <a:lnTo>
                    <a:pt x="119908" y="13191"/>
                  </a:lnTo>
                  <a:lnTo>
                    <a:pt x="68820" y="0"/>
                  </a:lnTo>
                  <a:lnTo>
                    <a:pt x="0" y="0"/>
                  </a:lnTo>
                </a:path>
              </a:pathLst>
            </a:custGeom>
            <a:solidFill>
              <a:srgbClr val="10438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8462804" y="1591817"/>
              <a:ext cx="6988462" cy="178623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83" y="119933"/>
                  </a:moveTo>
                  <a:lnTo>
                    <a:pt x="0" y="48211"/>
                  </a:lnTo>
                  <a:lnTo>
                    <a:pt x="45425" y="0"/>
                  </a:lnTo>
                  <a:lnTo>
                    <a:pt x="119983" y="119933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9776123" y="-125128"/>
              <a:ext cx="2307757" cy="173407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9103" y="0"/>
                  </a:moveTo>
                  <a:lnTo>
                    <a:pt x="0" y="13424"/>
                  </a:lnTo>
                  <a:lnTo>
                    <a:pt x="70524" y="119931"/>
                  </a:lnTo>
                  <a:lnTo>
                    <a:pt x="119948" y="0"/>
                  </a:lnTo>
                  <a:lnTo>
                    <a:pt x="19103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 b="0" i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PreTest-PAC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"/>
          <p:cNvSpPr txBox="1"/>
          <p:nvPr/>
        </p:nvSpPr>
        <p:spPr>
          <a:xfrm>
            <a:off x="1329123" y="4634650"/>
            <a:ext cx="21876900" cy="22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n-US" sz="9600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Psychology 101</a:t>
            </a:r>
          </a:p>
        </p:txBody>
      </p:sp>
      <p:sp>
        <p:nvSpPr>
          <p:cNvPr id="69" name="Google Shape;69;p4"/>
          <p:cNvSpPr txBox="1"/>
          <p:nvPr/>
        </p:nvSpPr>
        <p:spPr>
          <a:xfrm>
            <a:off x="9047783" y="9568023"/>
            <a:ext cx="6439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Perancangan Interaksi - Genap 1819</a:t>
            </a:r>
            <a:endParaRPr sz="2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70" name="Google Shape;70;p4"/>
          <p:cNvGrpSpPr/>
          <p:nvPr/>
        </p:nvGrpSpPr>
        <p:grpSpPr>
          <a:xfrm>
            <a:off x="0" y="-1582768"/>
            <a:ext cx="24535151" cy="4304369"/>
            <a:chOff x="0" y="-156114"/>
            <a:chExt cx="24535151" cy="4304369"/>
          </a:xfrm>
        </p:grpSpPr>
        <p:sp>
          <p:nvSpPr>
            <p:cNvPr id="71" name="Google Shape;71;p4"/>
            <p:cNvSpPr/>
            <p:nvPr/>
          </p:nvSpPr>
          <p:spPr>
            <a:xfrm>
              <a:off x="23378291" y="2431564"/>
              <a:ext cx="1134322" cy="171669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19931"/>
                  </a:moveTo>
                  <a:lnTo>
                    <a:pt x="119895" y="63310"/>
                  </a:lnTo>
                  <a:lnTo>
                    <a:pt x="119895" y="0"/>
                  </a:lnTo>
                  <a:lnTo>
                    <a:pt x="0" y="11993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23079220" y="-88970"/>
              <a:ext cx="1455931" cy="423306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26531" y="119972"/>
                  </a:lnTo>
                  <a:lnTo>
                    <a:pt x="119918" y="71396"/>
                  </a:lnTo>
                  <a:lnTo>
                    <a:pt x="119918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20776620" y="-88970"/>
              <a:ext cx="2646748" cy="423306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19955" y="119972"/>
                  </a:lnTo>
                  <a:lnTo>
                    <a:pt x="105351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20420244" y="-88970"/>
              <a:ext cx="3003125" cy="423306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692" y="89022"/>
                  </a:lnTo>
                  <a:lnTo>
                    <a:pt x="119960" y="119972"/>
                  </a:lnTo>
                  <a:lnTo>
                    <a:pt x="14247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7677877" y="-88971"/>
              <a:ext cx="2785824" cy="314219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0276" y="0"/>
                  </a:moveTo>
                  <a:lnTo>
                    <a:pt x="0" y="73550"/>
                  </a:lnTo>
                  <a:lnTo>
                    <a:pt x="119957" y="119962"/>
                  </a:lnTo>
                  <a:lnTo>
                    <a:pt x="118131" y="0"/>
                  </a:lnTo>
                  <a:lnTo>
                    <a:pt x="9027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7608342" y="-88971"/>
              <a:ext cx="2168684" cy="19253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3929" y="119938"/>
                  </a:lnTo>
                  <a:lnTo>
                    <a:pt x="119945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4888519" y="-88734"/>
              <a:ext cx="2811899" cy="19253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19957" y="119938"/>
                  </a:lnTo>
                  <a:lnTo>
                    <a:pt x="116928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13589856" y="-88970"/>
              <a:ext cx="4137447" cy="352030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53937" y="119966"/>
                  </a:lnTo>
                  <a:lnTo>
                    <a:pt x="119971" y="65643"/>
                  </a:lnTo>
                  <a:lnTo>
                    <a:pt x="38436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11104147" y="-111272"/>
              <a:ext cx="4346058" cy="352030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6270" y="0"/>
                  </a:moveTo>
                  <a:lnTo>
                    <a:pt x="0" y="59126"/>
                  </a:lnTo>
                  <a:lnTo>
                    <a:pt x="119972" y="119966"/>
                  </a:lnTo>
                  <a:lnTo>
                    <a:pt x="68629" y="0"/>
                  </a:lnTo>
                  <a:lnTo>
                    <a:pt x="2627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9793019" y="-88970"/>
              <a:ext cx="369415" cy="19557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5935" y="0"/>
                  </a:moveTo>
                  <a:lnTo>
                    <a:pt x="0" y="119393"/>
                  </a:lnTo>
                  <a:lnTo>
                    <a:pt x="119679" y="0"/>
                  </a:lnTo>
                  <a:lnTo>
                    <a:pt x="35935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9698211" y="-88970"/>
              <a:ext cx="225996" cy="19557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1298" y="119393"/>
                  </a:lnTo>
                  <a:lnTo>
                    <a:pt x="119480" y="0"/>
                  </a:lnTo>
                  <a:lnTo>
                    <a:pt x="0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8502000" y="61758"/>
              <a:ext cx="2646751" cy="225995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55" y="81832"/>
                  </a:moveTo>
                  <a:lnTo>
                    <a:pt x="58436" y="0"/>
                  </a:lnTo>
                  <a:lnTo>
                    <a:pt x="0" y="119947"/>
                  </a:lnTo>
                  <a:lnTo>
                    <a:pt x="119955" y="8183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6821130" y="61996"/>
              <a:ext cx="2985743" cy="225995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60" y="0"/>
                  </a:moveTo>
                  <a:lnTo>
                    <a:pt x="0" y="32670"/>
                  </a:lnTo>
                  <a:lnTo>
                    <a:pt x="68158" y="119947"/>
                  </a:lnTo>
                  <a:lnTo>
                    <a:pt x="119960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6829814" y="-88970"/>
              <a:ext cx="2985743" cy="80836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415" y="0"/>
                  </a:moveTo>
                  <a:lnTo>
                    <a:pt x="0" y="119854"/>
                  </a:lnTo>
                  <a:lnTo>
                    <a:pt x="119960" y="28759"/>
                  </a:lnTo>
                  <a:lnTo>
                    <a:pt x="115287" y="0"/>
                  </a:lnTo>
                  <a:lnTo>
                    <a:pt x="2415" y="0"/>
                  </a:lnTo>
                </a:path>
              </a:pathLst>
            </a:custGeom>
            <a:solidFill>
              <a:srgbClr val="0D456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5975275" y="-88970"/>
              <a:ext cx="943094" cy="80836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12209" y="119854"/>
                  </a:lnTo>
                  <a:lnTo>
                    <a:pt x="11987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5608571" y="674793"/>
              <a:ext cx="2916204" cy="164281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59" y="119928"/>
                  </a:moveTo>
                  <a:lnTo>
                    <a:pt x="50165" y="0"/>
                  </a:lnTo>
                  <a:lnTo>
                    <a:pt x="0" y="95179"/>
                  </a:lnTo>
                  <a:lnTo>
                    <a:pt x="119959" y="11992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5092201" y="-155877"/>
              <a:ext cx="1760153" cy="211218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36866" y="119944"/>
                  </a:lnTo>
                  <a:lnTo>
                    <a:pt x="119932" y="45930"/>
                  </a:lnTo>
                  <a:lnTo>
                    <a:pt x="59966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443059" y="190760"/>
              <a:ext cx="5232654" cy="297705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77" y="70370"/>
                  </a:moveTo>
                  <a:lnTo>
                    <a:pt x="19273" y="0"/>
                  </a:lnTo>
                  <a:lnTo>
                    <a:pt x="0" y="119960"/>
                  </a:lnTo>
                  <a:lnTo>
                    <a:pt x="119977" y="70370"/>
                  </a:lnTo>
                </a:path>
              </a:pathLst>
            </a:custGeom>
            <a:solidFill>
              <a:srgbClr val="0A2C5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1264131" y="-156113"/>
              <a:ext cx="4393864" cy="211218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195" y="0"/>
                  </a:moveTo>
                  <a:lnTo>
                    <a:pt x="0" y="20867"/>
                  </a:lnTo>
                  <a:lnTo>
                    <a:pt x="119973" y="119944"/>
                  </a:lnTo>
                  <a:lnTo>
                    <a:pt x="105195" y="0"/>
                  </a:lnTo>
                  <a:lnTo>
                    <a:pt x="25195" y="0"/>
                  </a:lnTo>
                </a:path>
              </a:pathLst>
            </a:custGeom>
            <a:solidFill>
              <a:srgbClr val="10438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1264131" y="-133574"/>
              <a:ext cx="921364" cy="36941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220" y="0"/>
                  </a:moveTo>
                  <a:lnTo>
                    <a:pt x="0" y="119679"/>
                  </a:lnTo>
                  <a:lnTo>
                    <a:pt x="119871" y="0"/>
                  </a:lnTo>
                  <a:lnTo>
                    <a:pt x="922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734484" y="-133574"/>
              <a:ext cx="621488" cy="36941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06073" y="119679"/>
                  </a:lnTo>
                  <a:lnTo>
                    <a:pt x="119809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0" y="885559"/>
              <a:ext cx="447642" cy="225995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10157"/>
                  </a:moveTo>
                  <a:lnTo>
                    <a:pt x="119735" y="119947"/>
                  </a:lnTo>
                  <a:lnTo>
                    <a:pt x="0" y="0"/>
                  </a:lnTo>
                  <a:lnTo>
                    <a:pt x="0" y="110157"/>
                  </a:lnTo>
                </a:path>
              </a:pathLst>
            </a:custGeom>
            <a:solidFill>
              <a:srgbClr val="0A2C5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0" y="-156114"/>
              <a:ext cx="1286433" cy="334211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38938"/>
                  </a:lnTo>
                  <a:lnTo>
                    <a:pt x="41531" y="119964"/>
                  </a:lnTo>
                  <a:lnTo>
                    <a:pt x="119908" y="13191"/>
                  </a:lnTo>
                  <a:lnTo>
                    <a:pt x="68820" y="0"/>
                  </a:lnTo>
                  <a:lnTo>
                    <a:pt x="0" y="0"/>
                  </a:lnTo>
                </a:path>
              </a:pathLst>
            </a:custGeom>
            <a:solidFill>
              <a:srgbClr val="10438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8462804" y="1591817"/>
              <a:ext cx="6988462" cy="178623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83" y="119933"/>
                  </a:moveTo>
                  <a:lnTo>
                    <a:pt x="0" y="48211"/>
                  </a:lnTo>
                  <a:lnTo>
                    <a:pt x="45425" y="0"/>
                  </a:lnTo>
                  <a:lnTo>
                    <a:pt x="119983" y="119933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9776123" y="-125128"/>
              <a:ext cx="2307757" cy="173407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9103" y="0"/>
                  </a:moveTo>
                  <a:lnTo>
                    <a:pt x="0" y="13424"/>
                  </a:lnTo>
                  <a:lnTo>
                    <a:pt x="70524" y="119931"/>
                  </a:lnTo>
                  <a:lnTo>
                    <a:pt x="119948" y="0"/>
                  </a:lnTo>
                  <a:lnTo>
                    <a:pt x="19103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p8"/>
          <p:cNvGraphicFramePr/>
          <p:nvPr/>
        </p:nvGraphicFramePr>
        <p:xfrm>
          <a:off x="2541715" y="2951992"/>
          <a:ext cx="19329725" cy="96714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011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4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600" dirty="0">
                          <a:latin typeface="Nunito"/>
                          <a:ea typeface="Nunito"/>
                          <a:cs typeface="Nunito"/>
                          <a:sym typeface="Nunito"/>
                        </a:rPr>
                        <a:t>Week</a:t>
                      </a:r>
                      <a:endParaRPr sz="4600" u="none" strike="noStrike" cap="none" dirty="0">
                        <a:solidFill>
                          <a:schemeClr val="lt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0" marR="0" marT="17405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700" b="0">
                          <a:latin typeface="Nunito"/>
                          <a:ea typeface="Nunito"/>
                          <a:cs typeface="Nunito"/>
                          <a:sym typeface="Nunito"/>
                        </a:rPr>
                        <a:t>Topic</a:t>
                      </a:r>
                      <a:endParaRPr sz="5700" b="0" u="none" strike="noStrike" cap="none">
                        <a:solidFill>
                          <a:schemeClr val="lt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0" marR="75250" marT="1440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4600">
                          <a:latin typeface="Nunito"/>
                          <a:ea typeface="Nunito"/>
                          <a:cs typeface="Nunito"/>
                          <a:sym typeface="Nunito"/>
                        </a:rPr>
                        <a:t>Week</a:t>
                      </a:r>
                      <a:endParaRPr sz="5700" b="0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0" marR="75250" marT="1440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700" b="0">
                          <a:latin typeface="Nunito"/>
                          <a:ea typeface="Nunito"/>
                          <a:cs typeface="Nunito"/>
                          <a:sym typeface="Nunito"/>
                        </a:rPr>
                        <a:t>Topic</a:t>
                      </a:r>
                      <a:endParaRPr sz="5700" b="0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0" marR="75250" marT="1440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</a:t>
                      </a:r>
                      <a:endParaRPr sz="3500" b="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900" dirty="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Human-computer Interaction &amp; Design</a:t>
                      </a:r>
                      <a:endParaRPr sz="2900" dirty="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9</a:t>
                      </a:r>
                      <a:endParaRPr sz="3500" b="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900" dirty="0">
                          <a:latin typeface="Nunito"/>
                          <a:ea typeface="Nunito"/>
                          <a:cs typeface="Nunito"/>
                          <a:sym typeface="Nunito"/>
                        </a:rPr>
                        <a:t>Project 1 : Usability Testing</a:t>
                      </a:r>
                      <a:endParaRPr sz="2900" dirty="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4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2</a:t>
                      </a:r>
                      <a:endParaRPr sz="3500" b="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900">
                          <a:latin typeface="Nunito"/>
                          <a:ea typeface="Nunito"/>
                          <a:cs typeface="Nunito"/>
                          <a:sym typeface="Nunito"/>
                        </a:rPr>
                        <a:t>Human-computer Interaction &amp; Design</a:t>
                      </a:r>
                      <a:endParaRPr sz="29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10</a:t>
                      </a:r>
                      <a:endParaRPr sz="3500" b="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9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Project 2: </a:t>
                      </a:r>
                      <a:r>
                        <a:rPr lang="en-US" sz="2900">
                          <a:latin typeface="Nunito"/>
                          <a:ea typeface="Nunito"/>
                          <a:cs typeface="Nunito"/>
                          <a:sym typeface="Nunito"/>
                        </a:rPr>
                        <a:t>Design Thinking</a:t>
                      </a:r>
                      <a:endParaRPr sz="29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4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3</a:t>
                      </a:r>
                      <a:endParaRPr sz="3500" b="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900" dirty="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Psychology 101</a:t>
                      </a:r>
                      <a:endParaRPr sz="2900" dirty="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11</a:t>
                      </a:r>
                      <a:endParaRPr sz="3500" b="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900">
                          <a:latin typeface="Nunito"/>
                          <a:ea typeface="Nunito"/>
                          <a:cs typeface="Nunito"/>
                          <a:sym typeface="Nunito"/>
                        </a:rPr>
                        <a:t>Project 2: Design Thinking</a:t>
                      </a:r>
                      <a:endParaRPr sz="29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4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4</a:t>
                      </a:r>
                      <a:endParaRPr sz="3500" b="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74050" marR="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9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Design Principles</a:t>
                      </a:r>
                      <a:endParaRPr sz="29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12</a:t>
                      </a:r>
                      <a:endParaRPr sz="3500" b="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74050" marR="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9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Project 2: </a:t>
                      </a:r>
                      <a:r>
                        <a:rPr lang="en-US" sz="2900">
                          <a:latin typeface="Nunito"/>
                          <a:ea typeface="Nunito"/>
                          <a:cs typeface="Nunito"/>
                          <a:sym typeface="Nunito"/>
                        </a:rPr>
                        <a:t>Design Thinking</a:t>
                      </a:r>
                      <a:endParaRPr sz="29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4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5</a:t>
                      </a:r>
                      <a:endParaRPr sz="3500" b="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74050" marR="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9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Interaction Styles and Devices</a:t>
                      </a:r>
                      <a:endParaRPr sz="29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13</a:t>
                      </a:r>
                      <a:endParaRPr sz="3500" b="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74050" marR="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900">
                          <a:latin typeface="Nunito"/>
                          <a:ea typeface="Nunito"/>
                          <a:cs typeface="Nunito"/>
                          <a:sym typeface="Nunito"/>
                        </a:rPr>
                        <a:t>UI Design Tutorial</a:t>
                      </a:r>
                      <a:endParaRPr sz="29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74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6</a:t>
                      </a:r>
                      <a:endParaRPr sz="35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74050" marR="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9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Project 1 : Usability Testing</a:t>
                      </a:r>
                      <a:endParaRPr sz="29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14</a:t>
                      </a:r>
                      <a:endParaRPr sz="35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74050" marR="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9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Project 2 : </a:t>
                      </a:r>
                      <a:r>
                        <a:rPr lang="en-US" sz="2900">
                          <a:latin typeface="Nunito"/>
                          <a:ea typeface="Nunito"/>
                          <a:cs typeface="Nunito"/>
                          <a:sym typeface="Nunito"/>
                        </a:rPr>
                        <a:t>Design Thinking</a:t>
                      </a:r>
                      <a:endParaRPr sz="29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74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7</a:t>
                      </a:r>
                      <a:endParaRPr sz="35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74050" marR="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9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Project 1 : Usability Testing</a:t>
                      </a:r>
                      <a:endParaRPr sz="29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15</a:t>
                      </a:r>
                      <a:endParaRPr sz="35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74050" marR="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9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Project 2 : </a:t>
                      </a:r>
                      <a:r>
                        <a:rPr lang="en-US" sz="2900">
                          <a:latin typeface="Nunito"/>
                          <a:ea typeface="Nunito"/>
                          <a:cs typeface="Nunito"/>
                          <a:sym typeface="Nunito"/>
                        </a:rPr>
                        <a:t>Design Thinking</a:t>
                      </a:r>
                      <a:endParaRPr sz="29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74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8</a:t>
                      </a:r>
                      <a:endParaRPr sz="35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74050" marR="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9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Mid Term Exam</a:t>
                      </a:r>
                      <a:endParaRPr sz="29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16</a:t>
                      </a:r>
                      <a:endParaRPr sz="350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74050" marR="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900" dirty="0">
                          <a:solidFill>
                            <a:schemeClr val="dk2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Project Presentation</a:t>
                      </a:r>
                      <a:endParaRPr sz="2900" dirty="0">
                        <a:solidFill>
                          <a:schemeClr val="dk2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192025" marR="75250" marT="348125" marB="37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3" name="Google Shape;123;p8"/>
          <p:cNvSpPr txBox="1"/>
          <p:nvPr/>
        </p:nvSpPr>
        <p:spPr>
          <a:xfrm>
            <a:off x="4162525" y="1241274"/>
            <a:ext cx="160881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AGENDA</a:t>
            </a:r>
            <a:endParaRPr sz="8000"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260714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/>
          <p:nvPr/>
        </p:nvSpPr>
        <p:spPr>
          <a:xfrm>
            <a:off x="14613373" y="3665561"/>
            <a:ext cx="6731409" cy="452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AGENDA</a:t>
            </a:r>
            <a:endParaRPr sz="96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2" name="Google Shape;102;p5"/>
          <p:cNvSpPr/>
          <p:nvPr/>
        </p:nvSpPr>
        <p:spPr>
          <a:xfrm>
            <a:off x="1702838" y="5369064"/>
            <a:ext cx="558655" cy="55865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15177" y="37005"/>
                </a:moveTo>
                <a:cubicBezTo>
                  <a:pt x="114111" y="35950"/>
                  <a:pt x="112377" y="35961"/>
                  <a:pt x="111322" y="37038"/>
                </a:cubicBezTo>
                <a:cubicBezTo>
                  <a:pt x="110572" y="37800"/>
                  <a:pt x="110388" y="38888"/>
                  <a:pt x="110716" y="39838"/>
                </a:cubicBezTo>
                <a:lnTo>
                  <a:pt x="110655" y="39861"/>
                </a:lnTo>
                <a:cubicBezTo>
                  <a:pt x="113138" y="46100"/>
                  <a:pt x="114544" y="52877"/>
                  <a:pt x="114544" y="60000"/>
                </a:cubicBezTo>
                <a:cubicBezTo>
                  <a:pt x="114544" y="90127"/>
                  <a:pt x="90127" y="114544"/>
                  <a:pt x="60000" y="114544"/>
                </a:cubicBezTo>
                <a:cubicBezTo>
                  <a:pt x="29877" y="114544"/>
                  <a:pt x="5455" y="90127"/>
                  <a:pt x="5455" y="60000"/>
                </a:cubicBezTo>
                <a:cubicBezTo>
                  <a:pt x="5455" y="29872"/>
                  <a:pt x="29877" y="5455"/>
                  <a:pt x="60000" y="5455"/>
                </a:cubicBezTo>
                <a:cubicBezTo>
                  <a:pt x="75416" y="5455"/>
                  <a:pt x="89316" y="11866"/>
                  <a:pt x="99233" y="22161"/>
                </a:cubicBezTo>
                <a:lnTo>
                  <a:pt x="99266" y="22122"/>
                </a:lnTo>
                <a:cubicBezTo>
                  <a:pt x="100344" y="23094"/>
                  <a:pt x="101994" y="23072"/>
                  <a:pt x="103022" y="22027"/>
                </a:cubicBezTo>
                <a:cubicBezTo>
                  <a:pt x="104077" y="20950"/>
                  <a:pt x="104066" y="19227"/>
                  <a:pt x="102994" y="18166"/>
                </a:cubicBezTo>
                <a:cubicBezTo>
                  <a:pt x="102888" y="18066"/>
                  <a:pt x="102755" y="18022"/>
                  <a:pt x="102644" y="17944"/>
                </a:cubicBezTo>
                <a:cubicBezTo>
                  <a:pt x="91783" y="6894"/>
                  <a:pt x="76722" y="0"/>
                  <a:pt x="60000" y="0"/>
                </a:cubicBezTo>
                <a:cubicBezTo>
                  <a:pt x="26861" y="0"/>
                  <a:pt x="0" y="26861"/>
                  <a:pt x="0" y="60000"/>
                </a:cubicBezTo>
                <a:cubicBezTo>
                  <a:pt x="0" y="93133"/>
                  <a:pt x="26861" y="120000"/>
                  <a:pt x="60000" y="120000"/>
                </a:cubicBezTo>
                <a:cubicBezTo>
                  <a:pt x="93138" y="120000"/>
                  <a:pt x="120000" y="93133"/>
                  <a:pt x="120000" y="60000"/>
                </a:cubicBezTo>
                <a:cubicBezTo>
                  <a:pt x="120000" y="52288"/>
                  <a:pt x="118494" y="44938"/>
                  <a:pt x="115838" y="38161"/>
                </a:cubicBezTo>
                <a:cubicBezTo>
                  <a:pt x="115711" y="37744"/>
                  <a:pt x="115516" y="37338"/>
                  <a:pt x="115177" y="37005"/>
                </a:cubicBezTo>
                <a:moveTo>
                  <a:pt x="59955" y="75188"/>
                </a:moveTo>
                <a:lnTo>
                  <a:pt x="34655" y="49888"/>
                </a:lnTo>
                <a:cubicBezTo>
                  <a:pt x="34161" y="49394"/>
                  <a:pt x="33483" y="49088"/>
                  <a:pt x="32727" y="49088"/>
                </a:cubicBezTo>
                <a:cubicBezTo>
                  <a:pt x="31222" y="49088"/>
                  <a:pt x="30000" y="50311"/>
                  <a:pt x="30000" y="51816"/>
                </a:cubicBezTo>
                <a:cubicBezTo>
                  <a:pt x="30000" y="52572"/>
                  <a:pt x="30305" y="53250"/>
                  <a:pt x="30800" y="53750"/>
                </a:cubicBezTo>
                <a:lnTo>
                  <a:pt x="58072" y="81016"/>
                </a:lnTo>
                <a:cubicBezTo>
                  <a:pt x="58566" y="81511"/>
                  <a:pt x="59244" y="81816"/>
                  <a:pt x="60000" y="81816"/>
                </a:cubicBezTo>
                <a:cubicBezTo>
                  <a:pt x="60777" y="81816"/>
                  <a:pt x="61466" y="81488"/>
                  <a:pt x="61966" y="80966"/>
                </a:cubicBezTo>
                <a:lnTo>
                  <a:pt x="61972" y="80977"/>
                </a:lnTo>
                <a:lnTo>
                  <a:pt x="107516" y="33266"/>
                </a:lnTo>
                <a:cubicBezTo>
                  <a:pt x="107516" y="33272"/>
                  <a:pt x="107522" y="33277"/>
                  <a:pt x="107522" y="33283"/>
                </a:cubicBezTo>
                <a:lnTo>
                  <a:pt x="111416" y="29194"/>
                </a:lnTo>
                <a:cubicBezTo>
                  <a:pt x="111416" y="29194"/>
                  <a:pt x="111411" y="29188"/>
                  <a:pt x="111411" y="29183"/>
                </a:cubicBezTo>
                <a:lnTo>
                  <a:pt x="119244" y="20972"/>
                </a:lnTo>
                <a:lnTo>
                  <a:pt x="119238" y="20966"/>
                </a:lnTo>
                <a:cubicBezTo>
                  <a:pt x="119705" y="20477"/>
                  <a:pt x="120000" y="19816"/>
                  <a:pt x="120000" y="19088"/>
                </a:cubicBezTo>
                <a:cubicBezTo>
                  <a:pt x="120000" y="17588"/>
                  <a:pt x="118777" y="16361"/>
                  <a:pt x="117272" y="16361"/>
                </a:cubicBezTo>
                <a:cubicBezTo>
                  <a:pt x="116494" y="16361"/>
                  <a:pt x="115800" y="16694"/>
                  <a:pt x="115305" y="17216"/>
                </a:cubicBezTo>
                <a:lnTo>
                  <a:pt x="115300" y="17205"/>
                </a:lnTo>
                <a:lnTo>
                  <a:pt x="108294" y="24550"/>
                </a:lnTo>
                <a:cubicBezTo>
                  <a:pt x="108288" y="24544"/>
                  <a:pt x="108283" y="24533"/>
                  <a:pt x="108277" y="24527"/>
                </a:cubicBezTo>
                <a:lnTo>
                  <a:pt x="104472" y="28516"/>
                </a:lnTo>
                <a:cubicBezTo>
                  <a:pt x="104477" y="28522"/>
                  <a:pt x="104483" y="28533"/>
                  <a:pt x="104483" y="28538"/>
                </a:cubicBezTo>
                <a:cubicBezTo>
                  <a:pt x="104483" y="28538"/>
                  <a:pt x="59955" y="75188"/>
                  <a:pt x="59955" y="7518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38075" tIns="38075" rIns="38075" bIns="38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3" name="Google Shape;103;p5"/>
          <p:cNvSpPr txBox="1"/>
          <p:nvPr/>
        </p:nvSpPr>
        <p:spPr>
          <a:xfrm>
            <a:off x="2458552" y="3421050"/>
            <a:ext cx="78063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Psychology in Design UX</a:t>
            </a:r>
            <a:endParaRPr dirty="0"/>
          </a:p>
        </p:txBody>
      </p:sp>
      <p:sp>
        <p:nvSpPr>
          <p:cNvPr id="104" name="Google Shape;104;p5"/>
          <p:cNvSpPr/>
          <p:nvPr/>
        </p:nvSpPr>
        <p:spPr>
          <a:xfrm>
            <a:off x="1702838" y="3451052"/>
            <a:ext cx="558655" cy="55865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15177" y="37005"/>
                </a:moveTo>
                <a:cubicBezTo>
                  <a:pt x="114111" y="35950"/>
                  <a:pt x="112377" y="35961"/>
                  <a:pt x="111322" y="37038"/>
                </a:cubicBezTo>
                <a:cubicBezTo>
                  <a:pt x="110572" y="37800"/>
                  <a:pt x="110388" y="38888"/>
                  <a:pt x="110716" y="39838"/>
                </a:cubicBezTo>
                <a:lnTo>
                  <a:pt x="110655" y="39861"/>
                </a:lnTo>
                <a:cubicBezTo>
                  <a:pt x="113138" y="46100"/>
                  <a:pt x="114544" y="52877"/>
                  <a:pt x="114544" y="60000"/>
                </a:cubicBezTo>
                <a:cubicBezTo>
                  <a:pt x="114544" y="90127"/>
                  <a:pt x="90127" y="114544"/>
                  <a:pt x="60000" y="114544"/>
                </a:cubicBezTo>
                <a:cubicBezTo>
                  <a:pt x="29877" y="114544"/>
                  <a:pt x="5455" y="90127"/>
                  <a:pt x="5455" y="60000"/>
                </a:cubicBezTo>
                <a:cubicBezTo>
                  <a:pt x="5455" y="29872"/>
                  <a:pt x="29877" y="5455"/>
                  <a:pt x="60000" y="5455"/>
                </a:cubicBezTo>
                <a:cubicBezTo>
                  <a:pt x="75416" y="5455"/>
                  <a:pt x="89316" y="11866"/>
                  <a:pt x="99233" y="22161"/>
                </a:cubicBezTo>
                <a:lnTo>
                  <a:pt x="99266" y="22122"/>
                </a:lnTo>
                <a:cubicBezTo>
                  <a:pt x="100344" y="23094"/>
                  <a:pt x="101994" y="23072"/>
                  <a:pt x="103022" y="22027"/>
                </a:cubicBezTo>
                <a:cubicBezTo>
                  <a:pt x="104077" y="20950"/>
                  <a:pt x="104066" y="19227"/>
                  <a:pt x="102994" y="18166"/>
                </a:cubicBezTo>
                <a:cubicBezTo>
                  <a:pt x="102888" y="18066"/>
                  <a:pt x="102755" y="18022"/>
                  <a:pt x="102644" y="17944"/>
                </a:cubicBezTo>
                <a:cubicBezTo>
                  <a:pt x="91783" y="6894"/>
                  <a:pt x="76722" y="0"/>
                  <a:pt x="60000" y="0"/>
                </a:cubicBezTo>
                <a:cubicBezTo>
                  <a:pt x="26861" y="0"/>
                  <a:pt x="0" y="26861"/>
                  <a:pt x="0" y="60000"/>
                </a:cubicBezTo>
                <a:cubicBezTo>
                  <a:pt x="0" y="93133"/>
                  <a:pt x="26861" y="120000"/>
                  <a:pt x="60000" y="120000"/>
                </a:cubicBezTo>
                <a:cubicBezTo>
                  <a:pt x="93138" y="120000"/>
                  <a:pt x="120000" y="93133"/>
                  <a:pt x="120000" y="60000"/>
                </a:cubicBezTo>
                <a:cubicBezTo>
                  <a:pt x="120000" y="52288"/>
                  <a:pt x="118494" y="44938"/>
                  <a:pt x="115838" y="38161"/>
                </a:cubicBezTo>
                <a:cubicBezTo>
                  <a:pt x="115711" y="37744"/>
                  <a:pt x="115516" y="37338"/>
                  <a:pt x="115177" y="37005"/>
                </a:cubicBezTo>
                <a:moveTo>
                  <a:pt x="59955" y="75188"/>
                </a:moveTo>
                <a:lnTo>
                  <a:pt x="34655" y="49888"/>
                </a:lnTo>
                <a:cubicBezTo>
                  <a:pt x="34161" y="49394"/>
                  <a:pt x="33483" y="49088"/>
                  <a:pt x="32727" y="49088"/>
                </a:cubicBezTo>
                <a:cubicBezTo>
                  <a:pt x="31222" y="49088"/>
                  <a:pt x="30000" y="50311"/>
                  <a:pt x="30000" y="51816"/>
                </a:cubicBezTo>
                <a:cubicBezTo>
                  <a:pt x="30000" y="52572"/>
                  <a:pt x="30305" y="53250"/>
                  <a:pt x="30800" y="53750"/>
                </a:cubicBezTo>
                <a:lnTo>
                  <a:pt x="58072" y="81016"/>
                </a:lnTo>
                <a:cubicBezTo>
                  <a:pt x="58566" y="81511"/>
                  <a:pt x="59244" y="81816"/>
                  <a:pt x="60000" y="81816"/>
                </a:cubicBezTo>
                <a:cubicBezTo>
                  <a:pt x="60777" y="81816"/>
                  <a:pt x="61466" y="81488"/>
                  <a:pt x="61966" y="80966"/>
                </a:cubicBezTo>
                <a:lnTo>
                  <a:pt x="61972" y="80977"/>
                </a:lnTo>
                <a:lnTo>
                  <a:pt x="107516" y="33266"/>
                </a:lnTo>
                <a:cubicBezTo>
                  <a:pt x="107516" y="33272"/>
                  <a:pt x="107522" y="33277"/>
                  <a:pt x="107522" y="33283"/>
                </a:cubicBezTo>
                <a:lnTo>
                  <a:pt x="111416" y="29194"/>
                </a:lnTo>
                <a:cubicBezTo>
                  <a:pt x="111416" y="29194"/>
                  <a:pt x="111411" y="29188"/>
                  <a:pt x="111411" y="29183"/>
                </a:cubicBezTo>
                <a:lnTo>
                  <a:pt x="119244" y="20972"/>
                </a:lnTo>
                <a:lnTo>
                  <a:pt x="119238" y="20966"/>
                </a:lnTo>
                <a:cubicBezTo>
                  <a:pt x="119705" y="20477"/>
                  <a:pt x="120000" y="19816"/>
                  <a:pt x="120000" y="19088"/>
                </a:cubicBezTo>
                <a:cubicBezTo>
                  <a:pt x="120000" y="17588"/>
                  <a:pt x="118777" y="16361"/>
                  <a:pt x="117272" y="16361"/>
                </a:cubicBezTo>
                <a:cubicBezTo>
                  <a:pt x="116494" y="16361"/>
                  <a:pt x="115800" y="16694"/>
                  <a:pt x="115305" y="17216"/>
                </a:cubicBezTo>
                <a:lnTo>
                  <a:pt x="115300" y="17205"/>
                </a:lnTo>
                <a:lnTo>
                  <a:pt x="108294" y="24550"/>
                </a:lnTo>
                <a:cubicBezTo>
                  <a:pt x="108288" y="24544"/>
                  <a:pt x="108283" y="24533"/>
                  <a:pt x="108277" y="24527"/>
                </a:cubicBezTo>
                <a:lnTo>
                  <a:pt x="104472" y="28516"/>
                </a:lnTo>
                <a:cubicBezTo>
                  <a:pt x="104477" y="28522"/>
                  <a:pt x="104483" y="28533"/>
                  <a:pt x="104483" y="28538"/>
                </a:cubicBezTo>
                <a:cubicBezTo>
                  <a:pt x="104483" y="28538"/>
                  <a:pt x="59955" y="75188"/>
                  <a:pt x="59955" y="7518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38075" tIns="38075" rIns="38075" bIns="38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5" name="Google Shape;105;p5"/>
          <p:cNvSpPr txBox="1"/>
          <p:nvPr/>
        </p:nvSpPr>
        <p:spPr>
          <a:xfrm>
            <a:off x="2502624" y="4380050"/>
            <a:ext cx="81753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dk2"/>
                </a:solidFill>
                <a:latin typeface="Nunito"/>
                <a:sym typeface="Nunito"/>
              </a:rPr>
              <a:t>Point of Psychology</a:t>
            </a:r>
            <a:endParaRPr dirty="0"/>
          </a:p>
        </p:txBody>
      </p:sp>
      <p:sp>
        <p:nvSpPr>
          <p:cNvPr id="106" name="Google Shape;106;p5"/>
          <p:cNvSpPr/>
          <p:nvPr/>
        </p:nvSpPr>
        <p:spPr>
          <a:xfrm>
            <a:off x="1702838" y="4410058"/>
            <a:ext cx="558655" cy="55865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15177" y="37005"/>
                </a:moveTo>
                <a:cubicBezTo>
                  <a:pt x="114111" y="35950"/>
                  <a:pt x="112377" y="35961"/>
                  <a:pt x="111322" y="37038"/>
                </a:cubicBezTo>
                <a:cubicBezTo>
                  <a:pt x="110572" y="37800"/>
                  <a:pt x="110388" y="38888"/>
                  <a:pt x="110716" y="39838"/>
                </a:cubicBezTo>
                <a:lnTo>
                  <a:pt x="110655" y="39861"/>
                </a:lnTo>
                <a:cubicBezTo>
                  <a:pt x="113138" y="46100"/>
                  <a:pt x="114544" y="52877"/>
                  <a:pt x="114544" y="60000"/>
                </a:cubicBezTo>
                <a:cubicBezTo>
                  <a:pt x="114544" y="90127"/>
                  <a:pt x="90127" y="114544"/>
                  <a:pt x="60000" y="114544"/>
                </a:cubicBezTo>
                <a:cubicBezTo>
                  <a:pt x="29877" y="114544"/>
                  <a:pt x="5455" y="90127"/>
                  <a:pt x="5455" y="60000"/>
                </a:cubicBezTo>
                <a:cubicBezTo>
                  <a:pt x="5455" y="29872"/>
                  <a:pt x="29877" y="5455"/>
                  <a:pt x="60000" y="5455"/>
                </a:cubicBezTo>
                <a:cubicBezTo>
                  <a:pt x="75416" y="5455"/>
                  <a:pt x="89316" y="11866"/>
                  <a:pt x="99233" y="22161"/>
                </a:cubicBezTo>
                <a:lnTo>
                  <a:pt x="99266" y="22122"/>
                </a:lnTo>
                <a:cubicBezTo>
                  <a:pt x="100344" y="23094"/>
                  <a:pt x="101994" y="23072"/>
                  <a:pt x="103022" y="22027"/>
                </a:cubicBezTo>
                <a:cubicBezTo>
                  <a:pt x="104077" y="20950"/>
                  <a:pt x="104066" y="19227"/>
                  <a:pt x="102994" y="18166"/>
                </a:cubicBezTo>
                <a:cubicBezTo>
                  <a:pt x="102888" y="18066"/>
                  <a:pt x="102755" y="18022"/>
                  <a:pt x="102644" y="17944"/>
                </a:cubicBezTo>
                <a:cubicBezTo>
                  <a:pt x="91783" y="6894"/>
                  <a:pt x="76722" y="0"/>
                  <a:pt x="60000" y="0"/>
                </a:cubicBezTo>
                <a:cubicBezTo>
                  <a:pt x="26861" y="0"/>
                  <a:pt x="0" y="26861"/>
                  <a:pt x="0" y="60000"/>
                </a:cubicBezTo>
                <a:cubicBezTo>
                  <a:pt x="0" y="93133"/>
                  <a:pt x="26861" y="120000"/>
                  <a:pt x="60000" y="120000"/>
                </a:cubicBezTo>
                <a:cubicBezTo>
                  <a:pt x="93138" y="120000"/>
                  <a:pt x="120000" y="93133"/>
                  <a:pt x="120000" y="60000"/>
                </a:cubicBezTo>
                <a:cubicBezTo>
                  <a:pt x="120000" y="52288"/>
                  <a:pt x="118494" y="44938"/>
                  <a:pt x="115838" y="38161"/>
                </a:cubicBezTo>
                <a:cubicBezTo>
                  <a:pt x="115711" y="37744"/>
                  <a:pt x="115516" y="37338"/>
                  <a:pt x="115177" y="37005"/>
                </a:cubicBezTo>
                <a:moveTo>
                  <a:pt x="59955" y="75188"/>
                </a:moveTo>
                <a:lnTo>
                  <a:pt x="34655" y="49888"/>
                </a:lnTo>
                <a:cubicBezTo>
                  <a:pt x="34161" y="49394"/>
                  <a:pt x="33483" y="49088"/>
                  <a:pt x="32727" y="49088"/>
                </a:cubicBezTo>
                <a:cubicBezTo>
                  <a:pt x="31222" y="49088"/>
                  <a:pt x="30000" y="50311"/>
                  <a:pt x="30000" y="51816"/>
                </a:cubicBezTo>
                <a:cubicBezTo>
                  <a:pt x="30000" y="52572"/>
                  <a:pt x="30305" y="53250"/>
                  <a:pt x="30800" y="53750"/>
                </a:cubicBezTo>
                <a:lnTo>
                  <a:pt x="58072" y="81016"/>
                </a:lnTo>
                <a:cubicBezTo>
                  <a:pt x="58566" y="81511"/>
                  <a:pt x="59244" y="81816"/>
                  <a:pt x="60000" y="81816"/>
                </a:cubicBezTo>
                <a:cubicBezTo>
                  <a:pt x="60777" y="81816"/>
                  <a:pt x="61466" y="81488"/>
                  <a:pt x="61966" y="80966"/>
                </a:cubicBezTo>
                <a:lnTo>
                  <a:pt x="61972" y="80977"/>
                </a:lnTo>
                <a:lnTo>
                  <a:pt x="107516" y="33266"/>
                </a:lnTo>
                <a:cubicBezTo>
                  <a:pt x="107516" y="33272"/>
                  <a:pt x="107522" y="33277"/>
                  <a:pt x="107522" y="33283"/>
                </a:cubicBezTo>
                <a:lnTo>
                  <a:pt x="111416" y="29194"/>
                </a:lnTo>
                <a:cubicBezTo>
                  <a:pt x="111416" y="29194"/>
                  <a:pt x="111411" y="29188"/>
                  <a:pt x="111411" y="29183"/>
                </a:cubicBezTo>
                <a:lnTo>
                  <a:pt x="119244" y="20972"/>
                </a:lnTo>
                <a:lnTo>
                  <a:pt x="119238" y="20966"/>
                </a:lnTo>
                <a:cubicBezTo>
                  <a:pt x="119705" y="20477"/>
                  <a:pt x="120000" y="19816"/>
                  <a:pt x="120000" y="19088"/>
                </a:cubicBezTo>
                <a:cubicBezTo>
                  <a:pt x="120000" y="17588"/>
                  <a:pt x="118777" y="16361"/>
                  <a:pt x="117272" y="16361"/>
                </a:cubicBezTo>
                <a:cubicBezTo>
                  <a:pt x="116494" y="16361"/>
                  <a:pt x="115800" y="16694"/>
                  <a:pt x="115305" y="17216"/>
                </a:cubicBezTo>
                <a:lnTo>
                  <a:pt x="115300" y="17205"/>
                </a:lnTo>
                <a:lnTo>
                  <a:pt x="108294" y="24550"/>
                </a:lnTo>
                <a:cubicBezTo>
                  <a:pt x="108288" y="24544"/>
                  <a:pt x="108283" y="24533"/>
                  <a:pt x="108277" y="24527"/>
                </a:cubicBezTo>
                <a:lnTo>
                  <a:pt x="104472" y="28516"/>
                </a:lnTo>
                <a:cubicBezTo>
                  <a:pt x="104477" y="28522"/>
                  <a:pt x="104483" y="28533"/>
                  <a:pt x="104483" y="28538"/>
                </a:cubicBezTo>
                <a:cubicBezTo>
                  <a:pt x="104483" y="28538"/>
                  <a:pt x="59955" y="75188"/>
                  <a:pt x="59955" y="7518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38075" tIns="38075" rIns="38075" bIns="38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7" name="Google Shape;107;p5"/>
          <p:cNvSpPr txBox="1"/>
          <p:nvPr/>
        </p:nvSpPr>
        <p:spPr>
          <a:xfrm>
            <a:off x="2502624" y="5289063"/>
            <a:ext cx="67314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Design</a:t>
            </a:r>
            <a:endParaRPr dirty="0"/>
          </a:p>
        </p:txBody>
      </p:sp>
      <p:sp>
        <p:nvSpPr>
          <p:cNvPr id="108" name="Google Shape;108;p5"/>
          <p:cNvSpPr/>
          <p:nvPr/>
        </p:nvSpPr>
        <p:spPr>
          <a:xfrm>
            <a:off x="1725251" y="6336314"/>
            <a:ext cx="558600" cy="558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15177" y="37005"/>
                </a:moveTo>
                <a:cubicBezTo>
                  <a:pt x="114111" y="35950"/>
                  <a:pt x="112377" y="35961"/>
                  <a:pt x="111322" y="37038"/>
                </a:cubicBezTo>
                <a:cubicBezTo>
                  <a:pt x="110572" y="37800"/>
                  <a:pt x="110388" y="38888"/>
                  <a:pt x="110716" y="39838"/>
                </a:cubicBezTo>
                <a:lnTo>
                  <a:pt x="110655" y="39861"/>
                </a:lnTo>
                <a:cubicBezTo>
                  <a:pt x="113138" y="46100"/>
                  <a:pt x="114544" y="52877"/>
                  <a:pt x="114544" y="60000"/>
                </a:cubicBezTo>
                <a:cubicBezTo>
                  <a:pt x="114544" y="90127"/>
                  <a:pt x="90127" y="114544"/>
                  <a:pt x="60000" y="114544"/>
                </a:cubicBezTo>
                <a:cubicBezTo>
                  <a:pt x="29877" y="114544"/>
                  <a:pt x="5455" y="90127"/>
                  <a:pt x="5455" y="60000"/>
                </a:cubicBezTo>
                <a:cubicBezTo>
                  <a:pt x="5455" y="29872"/>
                  <a:pt x="29877" y="5455"/>
                  <a:pt x="60000" y="5455"/>
                </a:cubicBezTo>
                <a:cubicBezTo>
                  <a:pt x="75416" y="5455"/>
                  <a:pt x="89316" y="11866"/>
                  <a:pt x="99233" y="22161"/>
                </a:cubicBezTo>
                <a:lnTo>
                  <a:pt x="99266" y="22122"/>
                </a:lnTo>
                <a:cubicBezTo>
                  <a:pt x="100344" y="23094"/>
                  <a:pt x="101994" y="23072"/>
                  <a:pt x="103022" y="22027"/>
                </a:cubicBezTo>
                <a:cubicBezTo>
                  <a:pt x="104077" y="20950"/>
                  <a:pt x="104066" y="19227"/>
                  <a:pt x="102994" y="18166"/>
                </a:cubicBezTo>
                <a:cubicBezTo>
                  <a:pt x="102888" y="18066"/>
                  <a:pt x="102755" y="18022"/>
                  <a:pt x="102644" y="17944"/>
                </a:cubicBezTo>
                <a:cubicBezTo>
                  <a:pt x="91783" y="6894"/>
                  <a:pt x="76722" y="0"/>
                  <a:pt x="60000" y="0"/>
                </a:cubicBezTo>
                <a:cubicBezTo>
                  <a:pt x="26861" y="0"/>
                  <a:pt x="0" y="26861"/>
                  <a:pt x="0" y="60000"/>
                </a:cubicBezTo>
                <a:cubicBezTo>
                  <a:pt x="0" y="93133"/>
                  <a:pt x="26861" y="120000"/>
                  <a:pt x="60000" y="120000"/>
                </a:cubicBezTo>
                <a:cubicBezTo>
                  <a:pt x="93138" y="120000"/>
                  <a:pt x="120000" y="93133"/>
                  <a:pt x="120000" y="60000"/>
                </a:cubicBezTo>
                <a:cubicBezTo>
                  <a:pt x="120000" y="52288"/>
                  <a:pt x="118494" y="44938"/>
                  <a:pt x="115838" y="38161"/>
                </a:cubicBezTo>
                <a:cubicBezTo>
                  <a:pt x="115711" y="37744"/>
                  <a:pt x="115516" y="37338"/>
                  <a:pt x="115177" y="37005"/>
                </a:cubicBezTo>
                <a:moveTo>
                  <a:pt x="59955" y="75188"/>
                </a:moveTo>
                <a:lnTo>
                  <a:pt x="34655" y="49888"/>
                </a:lnTo>
                <a:cubicBezTo>
                  <a:pt x="34161" y="49394"/>
                  <a:pt x="33483" y="49088"/>
                  <a:pt x="32727" y="49088"/>
                </a:cubicBezTo>
                <a:cubicBezTo>
                  <a:pt x="31222" y="49088"/>
                  <a:pt x="30000" y="50311"/>
                  <a:pt x="30000" y="51816"/>
                </a:cubicBezTo>
                <a:cubicBezTo>
                  <a:pt x="30000" y="52572"/>
                  <a:pt x="30305" y="53250"/>
                  <a:pt x="30800" y="53750"/>
                </a:cubicBezTo>
                <a:lnTo>
                  <a:pt x="58072" y="81016"/>
                </a:lnTo>
                <a:cubicBezTo>
                  <a:pt x="58566" y="81511"/>
                  <a:pt x="59244" y="81816"/>
                  <a:pt x="60000" y="81816"/>
                </a:cubicBezTo>
                <a:cubicBezTo>
                  <a:pt x="60777" y="81816"/>
                  <a:pt x="61466" y="81488"/>
                  <a:pt x="61966" y="80966"/>
                </a:cubicBezTo>
                <a:lnTo>
                  <a:pt x="61972" y="80977"/>
                </a:lnTo>
                <a:lnTo>
                  <a:pt x="107516" y="33266"/>
                </a:lnTo>
                <a:cubicBezTo>
                  <a:pt x="107516" y="33272"/>
                  <a:pt x="107522" y="33277"/>
                  <a:pt x="107522" y="33283"/>
                </a:cubicBezTo>
                <a:lnTo>
                  <a:pt x="111416" y="29194"/>
                </a:lnTo>
                <a:cubicBezTo>
                  <a:pt x="111416" y="29194"/>
                  <a:pt x="111411" y="29188"/>
                  <a:pt x="111411" y="29183"/>
                </a:cubicBezTo>
                <a:lnTo>
                  <a:pt x="119244" y="20972"/>
                </a:lnTo>
                <a:lnTo>
                  <a:pt x="119238" y="20966"/>
                </a:lnTo>
                <a:cubicBezTo>
                  <a:pt x="119705" y="20477"/>
                  <a:pt x="120000" y="19816"/>
                  <a:pt x="120000" y="19088"/>
                </a:cubicBezTo>
                <a:cubicBezTo>
                  <a:pt x="120000" y="17588"/>
                  <a:pt x="118777" y="16361"/>
                  <a:pt x="117272" y="16361"/>
                </a:cubicBezTo>
                <a:cubicBezTo>
                  <a:pt x="116494" y="16361"/>
                  <a:pt x="115800" y="16694"/>
                  <a:pt x="115305" y="17216"/>
                </a:cubicBezTo>
                <a:lnTo>
                  <a:pt x="115300" y="17205"/>
                </a:lnTo>
                <a:lnTo>
                  <a:pt x="108294" y="24550"/>
                </a:lnTo>
                <a:cubicBezTo>
                  <a:pt x="108288" y="24544"/>
                  <a:pt x="108283" y="24533"/>
                  <a:pt x="108277" y="24527"/>
                </a:cubicBezTo>
                <a:lnTo>
                  <a:pt x="104472" y="28516"/>
                </a:lnTo>
                <a:cubicBezTo>
                  <a:pt x="104477" y="28522"/>
                  <a:pt x="104483" y="28533"/>
                  <a:pt x="104483" y="28538"/>
                </a:cubicBezTo>
                <a:cubicBezTo>
                  <a:pt x="104483" y="28538"/>
                  <a:pt x="59955" y="75188"/>
                  <a:pt x="59955" y="7518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38075" tIns="38075" rIns="38075" bIns="38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9" name="Google Shape;109;p5"/>
          <p:cNvSpPr txBox="1"/>
          <p:nvPr/>
        </p:nvSpPr>
        <p:spPr>
          <a:xfrm>
            <a:off x="2548549" y="6255892"/>
            <a:ext cx="67314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Commonly used terms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3;p5"/>
          <p:cNvSpPr txBox="1"/>
          <p:nvPr/>
        </p:nvSpPr>
        <p:spPr>
          <a:xfrm>
            <a:off x="2791062" y="3421050"/>
            <a:ext cx="16605302" cy="8189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endParaRPr lang="en-US" sz="3600" b="1" dirty="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lvl="0" algn="ctr"/>
            <a:endParaRPr lang="en-US" sz="3600" b="1" dirty="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lvl="0" algn="ctr"/>
            <a:endParaRPr lang="en-US" sz="3600" b="1" dirty="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lvl="0" algn="ctr"/>
            <a:r>
              <a:rPr lang="en-US" sz="3600" b="1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  <a:hlinkClick r:id="rId2"/>
              </a:rPr>
              <a:t>http://bit.ly/PreTest-PACT</a:t>
            </a:r>
            <a:endParaRPr lang="en-US" sz="3600" b="1" dirty="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lvl="0" algn="ctr"/>
            <a:endParaRPr lang="en-US" sz="3600" b="1" dirty="0">
              <a:solidFill>
                <a:schemeClr val="dk2"/>
              </a:solidFill>
              <a:latin typeface="Nunito"/>
              <a:sym typeface="Nunito"/>
            </a:endParaRPr>
          </a:p>
          <a:p>
            <a:pPr lvl="0" algn="ctr"/>
            <a:endParaRPr lang="en-US" sz="3600" b="1" dirty="0">
              <a:solidFill>
                <a:schemeClr val="dk2"/>
              </a:solidFill>
              <a:latin typeface="Nunito"/>
              <a:sym typeface="Nunito"/>
            </a:endParaRPr>
          </a:p>
          <a:p>
            <a:pPr lvl="0" algn="ctr"/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Open book : Buka Chapter 2 dan 3 di blog</a:t>
            </a:r>
          </a:p>
          <a:p>
            <a:pPr lvl="0" algn="ctr"/>
            <a:endParaRPr lang="en-US" sz="3600" b="1" dirty="0">
              <a:solidFill>
                <a:schemeClr val="dk2"/>
              </a:solidFill>
              <a:latin typeface="Nunito"/>
              <a:sym typeface="Nunito"/>
            </a:endParaRPr>
          </a:p>
          <a:p>
            <a:pPr lvl="0" algn="ctr"/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Rahmatfauzi.staff.telkomuniversity.ac.id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>
              <a:solidFill>
                <a:schemeClr val="dk2"/>
              </a:solidFill>
              <a:latin typeface="Nunito"/>
              <a:sym typeface="Nuni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>
              <a:solidFill>
                <a:schemeClr val="dk2"/>
              </a:solidFill>
              <a:latin typeface="Nunito"/>
              <a:sym typeface="Nuni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3" name="Google Shape;103;p5"/>
          <p:cNvSpPr txBox="1"/>
          <p:nvPr/>
        </p:nvSpPr>
        <p:spPr>
          <a:xfrm>
            <a:off x="2791062" y="1092464"/>
            <a:ext cx="14305448" cy="2328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PRE-TEST / WARMING-UP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( </a:t>
            </a:r>
            <a:r>
              <a:rPr lang="en-US" sz="4400" b="1" dirty="0" err="1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waktu</a:t>
            </a:r>
            <a:r>
              <a:rPr lang="en-US" sz="4400" b="1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 90 </a:t>
            </a:r>
            <a:r>
              <a:rPr lang="en-US" sz="4400" b="1" dirty="0" err="1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menit</a:t>
            </a:r>
            <a:r>
              <a:rPr lang="en-US" sz="4400" b="1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 )</a:t>
            </a:r>
            <a:endParaRPr sz="4400" b="1" dirty="0"/>
          </a:p>
        </p:txBody>
      </p:sp>
    </p:spTree>
    <p:extLst>
      <p:ext uri="{BB962C8B-B14F-4D97-AF65-F5344CB8AC3E}">
        <p14:creationId xmlns:p14="http://schemas.microsoft.com/office/powerpoint/2010/main" val="3299448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3;p5"/>
          <p:cNvSpPr txBox="1"/>
          <p:nvPr/>
        </p:nvSpPr>
        <p:spPr>
          <a:xfrm>
            <a:off x="2791062" y="3421050"/>
            <a:ext cx="16605302" cy="8189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endParaRPr lang="en-US" sz="3600" b="1" dirty="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742950" marR="0" lvl="0" indent="-74295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Berkumpul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dan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Diskusi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dengan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Anggota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Kelompok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Final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Projek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.</a:t>
            </a:r>
          </a:p>
          <a:p>
            <a:pPr marL="742950" marR="0" lvl="0" indent="-74295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Analisa PACT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kekurangan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dan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kelebihan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dari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Aplikasi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Final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Projek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.</a:t>
            </a:r>
          </a:p>
          <a:p>
            <a:pPr marL="742950" marR="0" lvl="0" indent="-74295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Analisa Persona CANVAS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calon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pengguna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aplikasi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Final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Projek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( Minimal 5 person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dengan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Fungsi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Berbeda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–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beda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) </a:t>
            </a:r>
          </a:p>
          <a:p>
            <a:pPr marL="742950" marR="0" lvl="0" indent="-74295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Kirim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ke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email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dengan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</a:t>
            </a:r>
            <a:r>
              <a:rPr lang="en-US" sz="3600" b="1" dirty="0" err="1">
                <a:solidFill>
                  <a:schemeClr val="dk2"/>
                </a:solidFill>
                <a:latin typeface="Nunito"/>
                <a:sym typeface="Nunito"/>
              </a:rPr>
              <a:t>subjek</a:t>
            </a:r>
            <a:r>
              <a:rPr lang="en-US" sz="3600" b="1" dirty="0">
                <a:solidFill>
                  <a:schemeClr val="dk2"/>
                </a:solidFill>
                <a:latin typeface="Nunito"/>
                <a:sym typeface="Nunito"/>
              </a:rPr>
              <a:t> : 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0000"/>
                </a:solidFill>
                <a:latin typeface="Nunito"/>
                <a:sym typeface="Nunito"/>
              </a:rPr>
              <a:t>SI41-05 – Nama </a:t>
            </a:r>
            <a:r>
              <a:rPr lang="en-US" sz="3600" b="1" dirty="0" err="1">
                <a:solidFill>
                  <a:srgbClr val="FF0000"/>
                </a:solidFill>
                <a:latin typeface="Nunito"/>
                <a:sym typeface="Nunito"/>
              </a:rPr>
              <a:t>Anggota</a:t>
            </a:r>
            <a:r>
              <a:rPr lang="en-US" sz="3600" b="1" dirty="0">
                <a:solidFill>
                  <a:srgbClr val="FF0000"/>
                </a:solidFill>
                <a:latin typeface="Nunito"/>
                <a:sym typeface="Nunito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unito"/>
                <a:sym typeface="Nunito"/>
              </a:rPr>
              <a:t>Kelompok</a:t>
            </a:r>
            <a:r>
              <a:rPr lang="en-US" sz="3600" b="1" dirty="0">
                <a:solidFill>
                  <a:srgbClr val="FF0000"/>
                </a:solidFill>
                <a:latin typeface="Nunito"/>
                <a:sym typeface="Nunito"/>
              </a:rPr>
              <a:t> – </a:t>
            </a:r>
            <a:r>
              <a:rPr lang="en-US" sz="3600" b="1" dirty="0" err="1">
                <a:solidFill>
                  <a:srgbClr val="FF0000"/>
                </a:solidFill>
                <a:latin typeface="Nunito"/>
                <a:sym typeface="Nunito"/>
              </a:rPr>
              <a:t>TugasPACTPersona</a:t>
            </a:r>
            <a:r>
              <a:rPr lang="en-US" sz="3600" b="1" dirty="0">
                <a:solidFill>
                  <a:srgbClr val="FF0000"/>
                </a:solidFill>
                <a:latin typeface="Nunito"/>
                <a:sym typeface="Nunito"/>
              </a:rPr>
              <a:t>.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solidFill>
                <a:srgbClr val="FF0000"/>
              </a:solidFill>
              <a:latin typeface="Nunito"/>
              <a:sym typeface="Nunit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sz="3600" b="1" dirty="0" err="1">
                <a:solidFill>
                  <a:srgbClr val="FF0000"/>
                </a:solidFill>
                <a:latin typeface="Nunito"/>
                <a:sym typeface="Nunito"/>
              </a:rPr>
              <a:t>Dikumpulkan</a:t>
            </a:r>
            <a:r>
              <a:rPr lang="en-US" sz="3600" b="1" dirty="0">
                <a:solidFill>
                  <a:srgbClr val="FF0000"/>
                </a:solidFill>
                <a:latin typeface="Nunito"/>
                <a:sym typeface="Nunito"/>
              </a:rPr>
              <a:t> Hari </a:t>
            </a:r>
            <a:r>
              <a:rPr lang="en-US" sz="3600" b="1" dirty="0" err="1">
                <a:solidFill>
                  <a:srgbClr val="FF0000"/>
                </a:solidFill>
                <a:latin typeface="Nunito"/>
                <a:sym typeface="Nunito"/>
              </a:rPr>
              <a:t>ini</a:t>
            </a:r>
            <a:r>
              <a:rPr lang="en-US" sz="3600" b="1" dirty="0">
                <a:solidFill>
                  <a:srgbClr val="FF0000"/>
                </a:solidFill>
                <a:latin typeface="Nunito"/>
                <a:sym typeface="Nunito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unito"/>
                <a:sym typeface="Nunito"/>
              </a:rPr>
              <a:t>Maksimal</a:t>
            </a:r>
            <a:r>
              <a:rPr lang="en-US" sz="3600" b="1" dirty="0">
                <a:solidFill>
                  <a:srgbClr val="FF0000"/>
                </a:solidFill>
                <a:latin typeface="Nunito"/>
                <a:sym typeface="Nunito"/>
              </a:rPr>
              <a:t> Jam 23.59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>
              <a:solidFill>
                <a:schemeClr val="dk2"/>
              </a:solidFill>
              <a:latin typeface="Nunito"/>
              <a:sym typeface="Nuni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3" name="Google Shape;103;p5"/>
          <p:cNvSpPr txBox="1"/>
          <p:nvPr/>
        </p:nvSpPr>
        <p:spPr>
          <a:xfrm>
            <a:off x="2791062" y="1092464"/>
            <a:ext cx="14305448" cy="2328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4400" b="1" dirty="0"/>
              <a:t>TUGAS </a:t>
            </a:r>
            <a:endParaRPr sz="4400" b="1" dirty="0"/>
          </a:p>
        </p:txBody>
      </p:sp>
    </p:spTree>
    <p:extLst>
      <p:ext uri="{BB962C8B-B14F-4D97-AF65-F5344CB8AC3E}">
        <p14:creationId xmlns:p14="http://schemas.microsoft.com/office/powerpoint/2010/main" val="72669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p66"/>
          <p:cNvSpPr txBox="1"/>
          <p:nvPr/>
        </p:nvSpPr>
        <p:spPr>
          <a:xfrm>
            <a:off x="7353220" y="2414236"/>
            <a:ext cx="9671100" cy="44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097275" rIns="91425" bIns="45700" anchor="t" anchorCtr="0">
            <a:noAutofit/>
          </a:bodyPr>
          <a:lstStyle/>
          <a:p>
            <a:pPr marL="0" marR="0" lvl="0" indent="0" algn="ctr" rtl="0">
              <a:lnSpc>
                <a:spcPct val="6632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600" b="1" dirty="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66326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600" b="1" dirty="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6632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600" b="1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Thanks!</a:t>
            </a:r>
            <a:endParaRPr sz="19600" b="1" dirty="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73" name="Google Shape;673;p66"/>
          <p:cNvSpPr txBox="1"/>
          <p:nvPr/>
        </p:nvSpPr>
        <p:spPr>
          <a:xfrm>
            <a:off x="9881790" y="9600104"/>
            <a:ext cx="46587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Any questions?</a:t>
            </a:r>
            <a:endParaRPr sz="4400">
              <a:solidFill>
                <a:schemeClr val="accent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74" name="Google Shape;674;p66"/>
          <p:cNvSpPr/>
          <p:nvPr/>
        </p:nvSpPr>
        <p:spPr>
          <a:xfrm>
            <a:off x="11085395" y="3529728"/>
            <a:ext cx="2251500" cy="2440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16273" y="67075"/>
                </a:moveTo>
                <a:lnTo>
                  <a:pt x="116273" y="67075"/>
                </a:lnTo>
                <a:cubicBezTo>
                  <a:pt x="118696" y="63486"/>
                  <a:pt x="119979" y="59614"/>
                  <a:pt x="119979" y="55292"/>
                </a:cubicBezTo>
                <a:cubicBezTo>
                  <a:pt x="119979" y="50368"/>
                  <a:pt x="118045" y="46045"/>
                  <a:pt x="114176" y="42474"/>
                </a:cubicBezTo>
                <a:cubicBezTo>
                  <a:pt x="110123" y="38753"/>
                  <a:pt x="105440" y="36967"/>
                  <a:pt x="99962" y="36967"/>
                </a:cubicBezTo>
                <a:cubicBezTo>
                  <a:pt x="86217" y="36967"/>
                  <a:pt x="86217" y="36967"/>
                  <a:pt x="86217" y="36967"/>
                </a:cubicBezTo>
                <a:cubicBezTo>
                  <a:pt x="88803" y="32194"/>
                  <a:pt x="90106" y="27570"/>
                  <a:pt x="90106" y="23097"/>
                </a:cubicBezTo>
                <a:cubicBezTo>
                  <a:pt x="90106" y="17440"/>
                  <a:pt x="89129" y="12967"/>
                  <a:pt x="87357" y="9678"/>
                </a:cubicBezTo>
                <a:cubicBezTo>
                  <a:pt x="85423" y="6408"/>
                  <a:pt x="82837" y="3871"/>
                  <a:pt x="79294" y="2386"/>
                </a:cubicBezTo>
                <a:cubicBezTo>
                  <a:pt x="75893" y="751"/>
                  <a:pt x="71861" y="0"/>
                  <a:pt x="67503" y="0"/>
                </a:cubicBezTo>
                <a:cubicBezTo>
                  <a:pt x="64917" y="0"/>
                  <a:pt x="62494" y="902"/>
                  <a:pt x="60559" y="2687"/>
                </a:cubicBezTo>
                <a:cubicBezTo>
                  <a:pt x="58299" y="4773"/>
                  <a:pt x="56670" y="7310"/>
                  <a:pt x="55713" y="10430"/>
                </a:cubicBezTo>
                <a:cubicBezTo>
                  <a:pt x="54736" y="13719"/>
                  <a:pt x="53921" y="16689"/>
                  <a:pt x="53290" y="19527"/>
                </a:cubicBezTo>
                <a:cubicBezTo>
                  <a:pt x="52638" y="22515"/>
                  <a:pt x="51681" y="24601"/>
                  <a:pt x="50541" y="25785"/>
                </a:cubicBezTo>
                <a:cubicBezTo>
                  <a:pt x="47955" y="28322"/>
                  <a:pt x="45206" y="31442"/>
                  <a:pt x="42151" y="35032"/>
                </a:cubicBezTo>
                <a:cubicBezTo>
                  <a:pt x="36816" y="41290"/>
                  <a:pt x="33253" y="45011"/>
                  <a:pt x="31481" y="46195"/>
                </a:cubicBezTo>
                <a:cubicBezTo>
                  <a:pt x="9998" y="46195"/>
                  <a:pt x="9998" y="46195"/>
                  <a:pt x="9998" y="46195"/>
                </a:cubicBezTo>
                <a:cubicBezTo>
                  <a:pt x="7269" y="46195"/>
                  <a:pt x="4846" y="47097"/>
                  <a:pt x="2891" y="48883"/>
                </a:cubicBezTo>
                <a:cubicBezTo>
                  <a:pt x="957" y="50668"/>
                  <a:pt x="0" y="52924"/>
                  <a:pt x="0" y="55442"/>
                </a:cubicBezTo>
                <a:cubicBezTo>
                  <a:pt x="0" y="101506"/>
                  <a:pt x="0" y="101506"/>
                  <a:pt x="0" y="101506"/>
                </a:cubicBezTo>
                <a:cubicBezTo>
                  <a:pt x="0" y="104025"/>
                  <a:pt x="957" y="106280"/>
                  <a:pt x="2891" y="108065"/>
                </a:cubicBezTo>
                <a:cubicBezTo>
                  <a:pt x="4846" y="109851"/>
                  <a:pt x="7269" y="110734"/>
                  <a:pt x="9998" y="110734"/>
                </a:cubicBezTo>
                <a:cubicBezTo>
                  <a:pt x="32458" y="110734"/>
                  <a:pt x="32458" y="110734"/>
                  <a:pt x="32458" y="110734"/>
                </a:cubicBezTo>
                <a:cubicBezTo>
                  <a:pt x="33741" y="110734"/>
                  <a:pt x="37305" y="111787"/>
                  <a:pt x="43271" y="113722"/>
                </a:cubicBezTo>
                <a:cubicBezTo>
                  <a:pt x="49726" y="115658"/>
                  <a:pt x="55387" y="117293"/>
                  <a:pt x="60234" y="118346"/>
                </a:cubicBezTo>
                <a:cubicBezTo>
                  <a:pt x="65080" y="119379"/>
                  <a:pt x="70089" y="119981"/>
                  <a:pt x="75078" y="119981"/>
                </a:cubicBezTo>
                <a:cubicBezTo>
                  <a:pt x="85097" y="119981"/>
                  <a:pt x="85097" y="119981"/>
                  <a:pt x="85097" y="119981"/>
                </a:cubicBezTo>
                <a:cubicBezTo>
                  <a:pt x="92367" y="119981"/>
                  <a:pt x="98333" y="118045"/>
                  <a:pt x="102854" y="114173"/>
                </a:cubicBezTo>
                <a:cubicBezTo>
                  <a:pt x="107374" y="110302"/>
                  <a:pt x="109492" y="105077"/>
                  <a:pt x="109492" y="98368"/>
                </a:cubicBezTo>
                <a:cubicBezTo>
                  <a:pt x="112547" y="94646"/>
                  <a:pt x="114176" y="90324"/>
                  <a:pt x="114176" y="85550"/>
                </a:cubicBezTo>
                <a:cubicBezTo>
                  <a:pt x="114176" y="84516"/>
                  <a:pt x="114013" y="83464"/>
                  <a:pt x="114013" y="82411"/>
                </a:cubicBezTo>
                <a:cubicBezTo>
                  <a:pt x="115947" y="79141"/>
                  <a:pt x="116925" y="75721"/>
                  <a:pt x="116925" y="71981"/>
                </a:cubicBezTo>
                <a:cubicBezTo>
                  <a:pt x="116925" y="70346"/>
                  <a:pt x="116599" y="68711"/>
                  <a:pt x="116273" y="67075"/>
                </a:cubicBezTo>
                <a:close/>
                <a:moveTo>
                  <a:pt x="18571" y="100153"/>
                </a:moveTo>
                <a:lnTo>
                  <a:pt x="18571" y="100153"/>
                </a:lnTo>
                <a:cubicBezTo>
                  <a:pt x="17593" y="101055"/>
                  <a:pt x="16473" y="101506"/>
                  <a:pt x="15007" y="101506"/>
                </a:cubicBezTo>
                <a:cubicBezTo>
                  <a:pt x="13724" y="101506"/>
                  <a:pt x="12421" y="101055"/>
                  <a:pt x="11464" y="100153"/>
                </a:cubicBezTo>
                <a:cubicBezTo>
                  <a:pt x="10487" y="99270"/>
                  <a:pt x="9998" y="98217"/>
                  <a:pt x="9998" y="96883"/>
                </a:cubicBezTo>
                <a:cubicBezTo>
                  <a:pt x="9998" y="95680"/>
                  <a:pt x="10487" y="94646"/>
                  <a:pt x="11464" y="93744"/>
                </a:cubicBezTo>
                <a:cubicBezTo>
                  <a:pt x="12421" y="92711"/>
                  <a:pt x="13724" y="92259"/>
                  <a:pt x="15007" y="92259"/>
                </a:cubicBezTo>
                <a:cubicBezTo>
                  <a:pt x="16473" y="92259"/>
                  <a:pt x="17593" y="92711"/>
                  <a:pt x="18571" y="93744"/>
                </a:cubicBezTo>
                <a:cubicBezTo>
                  <a:pt x="19528" y="94646"/>
                  <a:pt x="20016" y="95680"/>
                  <a:pt x="20016" y="96883"/>
                </a:cubicBezTo>
                <a:cubicBezTo>
                  <a:pt x="20016" y="98217"/>
                  <a:pt x="19528" y="99270"/>
                  <a:pt x="18571" y="100153"/>
                </a:cubicBezTo>
                <a:close/>
                <a:moveTo>
                  <a:pt x="108352" y="61268"/>
                </a:moveTo>
                <a:lnTo>
                  <a:pt x="108352" y="61268"/>
                </a:lnTo>
                <a:cubicBezTo>
                  <a:pt x="107232" y="63486"/>
                  <a:pt x="105766" y="64538"/>
                  <a:pt x="104157" y="64689"/>
                </a:cubicBezTo>
                <a:cubicBezTo>
                  <a:pt x="104972" y="65440"/>
                  <a:pt x="105603" y="66624"/>
                  <a:pt x="106091" y="68109"/>
                </a:cubicBezTo>
                <a:cubicBezTo>
                  <a:pt x="106580" y="69444"/>
                  <a:pt x="106906" y="70797"/>
                  <a:pt x="106906" y="71981"/>
                </a:cubicBezTo>
                <a:cubicBezTo>
                  <a:pt x="106906" y="75420"/>
                  <a:pt x="105440" y="78239"/>
                  <a:pt x="102711" y="80626"/>
                </a:cubicBezTo>
                <a:cubicBezTo>
                  <a:pt x="103668" y="82129"/>
                  <a:pt x="104157" y="83765"/>
                  <a:pt x="104157" y="85550"/>
                </a:cubicBezTo>
                <a:cubicBezTo>
                  <a:pt x="104157" y="87335"/>
                  <a:pt x="103668" y="89140"/>
                  <a:pt x="102854" y="90925"/>
                </a:cubicBezTo>
                <a:cubicBezTo>
                  <a:pt x="101897" y="92711"/>
                  <a:pt x="100593" y="93895"/>
                  <a:pt x="99148" y="94646"/>
                </a:cubicBezTo>
                <a:cubicBezTo>
                  <a:pt x="99311" y="96131"/>
                  <a:pt x="99473" y="97465"/>
                  <a:pt x="99473" y="98668"/>
                </a:cubicBezTo>
                <a:cubicBezTo>
                  <a:pt x="99473" y="106712"/>
                  <a:pt x="94464" y="110734"/>
                  <a:pt x="84466" y="110734"/>
                </a:cubicBezTo>
                <a:cubicBezTo>
                  <a:pt x="75078" y="110734"/>
                  <a:pt x="75078" y="110734"/>
                  <a:pt x="75078" y="110734"/>
                </a:cubicBezTo>
                <a:cubicBezTo>
                  <a:pt x="68135" y="110734"/>
                  <a:pt x="59256" y="108949"/>
                  <a:pt x="48281" y="105528"/>
                </a:cubicBezTo>
                <a:cubicBezTo>
                  <a:pt x="48118" y="105378"/>
                  <a:pt x="47303" y="105227"/>
                  <a:pt x="46020" y="104776"/>
                </a:cubicBezTo>
                <a:cubicBezTo>
                  <a:pt x="44737" y="104325"/>
                  <a:pt x="43923" y="104025"/>
                  <a:pt x="43271" y="103893"/>
                </a:cubicBezTo>
                <a:cubicBezTo>
                  <a:pt x="42620" y="103592"/>
                  <a:pt x="41825" y="103442"/>
                  <a:pt x="40522" y="102991"/>
                </a:cubicBezTo>
                <a:cubicBezTo>
                  <a:pt x="39239" y="102690"/>
                  <a:pt x="38262" y="102389"/>
                  <a:pt x="37631" y="102239"/>
                </a:cubicBezTo>
                <a:cubicBezTo>
                  <a:pt x="36816" y="102089"/>
                  <a:pt x="36022" y="101938"/>
                  <a:pt x="35044" y="101807"/>
                </a:cubicBezTo>
                <a:cubicBezTo>
                  <a:pt x="34067" y="101638"/>
                  <a:pt x="33253" y="101506"/>
                  <a:pt x="32458" y="101506"/>
                </a:cubicBezTo>
                <a:cubicBezTo>
                  <a:pt x="30035" y="101506"/>
                  <a:pt x="30035" y="101506"/>
                  <a:pt x="30035" y="101506"/>
                </a:cubicBezTo>
                <a:cubicBezTo>
                  <a:pt x="30035" y="55442"/>
                  <a:pt x="30035" y="55442"/>
                  <a:pt x="30035" y="55442"/>
                </a:cubicBezTo>
                <a:cubicBezTo>
                  <a:pt x="32458" y="55442"/>
                  <a:pt x="32458" y="55442"/>
                  <a:pt x="32458" y="55442"/>
                </a:cubicBezTo>
                <a:cubicBezTo>
                  <a:pt x="33436" y="55442"/>
                  <a:pt x="34230" y="55141"/>
                  <a:pt x="35370" y="54709"/>
                </a:cubicBezTo>
                <a:cubicBezTo>
                  <a:pt x="36327" y="54258"/>
                  <a:pt x="37305" y="53657"/>
                  <a:pt x="38425" y="52754"/>
                </a:cubicBezTo>
                <a:cubicBezTo>
                  <a:pt x="39565" y="51871"/>
                  <a:pt x="40522" y="51119"/>
                  <a:pt x="41500" y="50236"/>
                </a:cubicBezTo>
                <a:cubicBezTo>
                  <a:pt x="42294" y="49334"/>
                  <a:pt x="43434" y="48281"/>
                  <a:pt x="44574" y="47097"/>
                </a:cubicBezTo>
                <a:cubicBezTo>
                  <a:pt x="45694" y="45763"/>
                  <a:pt x="46672" y="44711"/>
                  <a:pt x="47303" y="43978"/>
                </a:cubicBezTo>
                <a:cubicBezTo>
                  <a:pt x="47955" y="43226"/>
                  <a:pt x="48769" y="42173"/>
                  <a:pt x="49726" y="40989"/>
                </a:cubicBezTo>
                <a:cubicBezTo>
                  <a:pt x="50704" y="39805"/>
                  <a:pt x="51355" y="39204"/>
                  <a:pt x="51518" y="38903"/>
                </a:cubicBezTo>
                <a:cubicBezTo>
                  <a:pt x="54410" y="35614"/>
                  <a:pt x="56344" y="33397"/>
                  <a:pt x="57485" y="32344"/>
                </a:cubicBezTo>
                <a:cubicBezTo>
                  <a:pt x="59582" y="30258"/>
                  <a:pt x="61191" y="27570"/>
                  <a:pt x="62168" y="24451"/>
                </a:cubicBezTo>
                <a:cubicBezTo>
                  <a:pt x="63146" y="21162"/>
                  <a:pt x="63940" y="18173"/>
                  <a:pt x="64591" y="15354"/>
                </a:cubicBezTo>
                <a:cubicBezTo>
                  <a:pt x="65243" y="12516"/>
                  <a:pt x="66200" y="10430"/>
                  <a:pt x="67503" y="9246"/>
                </a:cubicBezTo>
                <a:cubicBezTo>
                  <a:pt x="72513" y="9246"/>
                  <a:pt x="75893" y="10430"/>
                  <a:pt x="77502" y="12667"/>
                </a:cubicBezTo>
                <a:cubicBezTo>
                  <a:pt x="79131" y="14903"/>
                  <a:pt x="80088" y="18342"/>
                  <a:pt x="80088" y="23097"/>
                </a:cubicBezTo>
                <a:cubicBezTo>
                  <a:pt x="80088" y="25935"/>
                  <a:pt x="78805" y="29807"/>
                  <a:pt x="76219" y="34731"/>
                </a:cubicBezTo>
                <a:cubicBezTo>
                  <a:pt x="73796" y="39486"/>
                  <a:pt x="72513" y="43376"/>
                  <a:pt x="72513" y="46195"/>
                </a:cubicBezTo>
                <a:cubicBezTo>
                  <a:pt x="99962" y="46195"/>
                  <a:pt x="99962" y="46195"/>
                  <a:pt x="99962" y="46195"/>
                </a:cubicBezTo>
                <a:cubicBezTo>
                  <a:pt x="102711" y="46195"/>
                  <a:pt x="104972" y="47097"/>
                  <a:pt x="106906" y="48883"/>
                </a:cubicBezTo>
                <a:cubicBezTo>
                  <a:pt x="109003" y="50819"/>
                  <a:pt x="109960" y="52924"/>
                  <a:pt x="109960" y="55442"/>
                </a:cubicBezTo>
                <a:cubicBezTo>
                  <a:pt x="109960" y="57096"/>
                  <a:pt x="109492" y="59013"/>
                  <a:pt x="108352" y="61268"/>
                </a:cubicBezTo>
                <a:close/>
                <a:moveTo>
                  <a:pt x="108352" y="61268"/>
                </a:moveTo>
                <a:lnTo>
                  <a:pt x="108352" y="612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197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5">
      <a:dk1>
        <a:srgbClr val="1B243B"/>
      </a:dk1>
      <a:lt1>
        <a:srgbClr val="FFFFFF"/>
      </a:lt1>
      <a:dk2>
        <a:srgbClr val="1B243B"/>
      </a:dk2>
      <a:lt2>
        <a:srgbClr val="FFFFFF"/>
      </a:lt2>
      <a:accent1>
        <a:srgbClr val="165AB6"/>
      </a:accent1>
      <a:accent2>
        <a:srgbClr val="1B8BCD"/>
      </a:accent2>
      <a:accent3>
        <a:srgbClr val="27C7CF"/>
      </a:accent3>
      <a:accent4>
        <a:srgbClr val="27C78A"/>
      </a:accent4>
      <a:accent5>
        <a:srgbClr val="70C456"/>
      </a:accent5>
      <a:accent6>
        <a:srgbClr val="CAC9D0"/>
      </a:accent6>
      <a:hlink>
        <a:srgbClr val="216BA9"/>
      </a:hlink>
      <a:folHlink>
        <a:srgbClr val="1FB1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201</Words>
  <Application>Microsoft Office PowerPoint</Application>
  <PresentationFormat>Custom</PresentationFormat>
  <Paragraphs>69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Nunito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rahmat fauzi</dc:creator>
  <cp:lastModifiedBy>ASUS</cp:lastModifiedBy>
  <cp:revision>30</cp:revision>
  <dcterms:modified xsi:type="dcterms:W3CDTF">2019-01-28T03:19:22Z</dcterms:modified>
</cp:coreProperties>
</file>